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76" r:id="rId6"/>
    <p:sldId id="266" r:id="rId7"/>
    <p:sldId id="259" r:id="rId8"/>
    <p:sldId id="267" r:id="rId9"/>
    <p:sldId id="269" r:id="rId10"/>
    <p:sldId id="260" r:id="rId11"/>
    <p:sldId id="271" r:id="rId12"/>
    <p:sldId id="270" r:id="rId13"/>
    <p:sldId id="272" r:id="rId14"/>
    <p:sldId id="278" r:id="rId15"/>
    <p:sldId id="273" r:id="rId16"/>
    <p:sldId id="274" r:id="rId17"/>
    <p:sldId id="275" r:id="rId18"/>
    <p:sldId id="261" r:id="rId19"/>
    <p:sldId id="279" r:id="rId20"/>
    <p:sldId id="262" r:id="rId2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bre Franklin Medium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Poppins Light" panose="020B0604020202020204" charset="0"/>
      <p:regular r:id="rId40"/>
      <p:bold r:id="rId41"/>
      <p:italic r:id="rId42"/>
      <p:boldItalic r:id="rId43"/>
    </p:embeddedFont>
    <p:embeddedFont>
      <p:font typeface="Roboto Light" panose="020B0604020202020204" charset="0"/>
      <p:regular r:id="rId44"/>
      <p:bold r:id="rId45"/>
      <p:italic r:id="rId46"/>
      <p:boldItalic r:id="rId47"/>
    </p:embeddedFont>
    <p:embeddedFont>
      <p:font typeface="Roboto Slab" panose="020B0604020202020204" charset="0"/>
      <p:regular r:id="rId48"/>
      <p:bold r:id="rId49"/>
    </p:embeddedFont>
    <p:embeddedFont>
      <p:font typeface="Roboto Slab Light" panose="020B0604020202020204" charset="0"/>
      <p:regular r:id="rId50"/>
      <p:bold r:id="rId51"/>
    </p:embeddedFont>
    <p:embeddedFont>
      <p:font typeface="Rockwell" panose="02060603020205020403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1476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2880">
          <p15:clr>
            <a:srgbClr val="A4A3A4"/>
          </p15:clr>
        </p15:guide>
        <p15:guide id="9" pos="48">
          <p15:clr>
            <a:srgbClr val="A4A3A4"/>
          </p15:clr>
        </p15:guide>
        <p15:guide id="10" pos="336">
          <p15:clr>
            <a:srgbClr val="A4A3A4"/>
          </p15:clr>
        </p15:guide>
        <p15:guide id="11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5PEZb/fOLBlB9RHWe72rZxh1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897" y="57"/>
      </p:cViewPr>
      <p:guideLst>
        <p:guide orient="horz" pos="3204"/>
        <p:guide orient="horz" pos="1476"/>
        <p:guide orient="horz" pos="804"/>
        <p:guide orient="horz" pos="276"/>
        <p:guide orient="horz" pos="468"/>
        <p:guide pos="5712"/>
        <p:guide pos="5376"/>
        <p:guide pos="2880"/>
        <p:guide pos="48"/>
        <p:guide pos="3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3fcf3b1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dirty="0"/>
          </a:p>
        </p:txBody>
      </p:sp>
      <p:sp>
        <p:nvSpPr>
          <p:cNvPr id="465" name="Google Shape;465;g1e3fcf3b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902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457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42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>
          <a:extLst>
            <a:ext uri="{FF2B5EF4-FFF2-40B4-BE49-F238E27FC236}">
              <a16:creationId xmlns:a16="http://schemas.microsoft.com/office/drawing/2014/main" id="{0445D48D-7585-543F-8156-6218FE5C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>
            <a:extLst>
              <a:ext uri="{FF2B5EF4-FFF2-40B4-BE49-F238E27FC236}">
                <a16:creationId xmlns:a16="http://schemas.microsoft.com/office/drawing/2014/main" id="{B9048812-6D69-9B69-F3D5-2C4D55A8C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>
            <a:extLst>
              <a:ext uri="{FF2B5EF4-FFF2-40B4-BE49-F238E27FC236}">
                <a16:creationId xmlns:a16="http://schemas.microsoft.com/office/drawing/2014/main" id="{3A0D9A11-DD2D-8E2A-E6C4-DF920BA81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64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11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014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495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7cb90af3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g1e7cb90af3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7cb90af3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g1e7cb90af3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32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5" name="Google Shape;4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7cb90af3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5" name="Google Shape;505;g1e7cb90af3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422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05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151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90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1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8"/>
          <p:cNvSpPr>
            <a:spLocks noGrp="1"/>
          </p:cNvSpPr>
          <p:nvPr>
            <p:ph type="pic" idx="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2" name="Google Shape;102;p158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8"/>
          <p:cNvSpPr>
            <a:spLocks noGrp="1"/>
          </p:cNvSpPr>
          <p:nvPr>
            <p:ph type="pic" idx="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0"/>
          <p:cNvSpPr>
            <a:spLocks noGrp="1"/>
          </p:cNvSpPr>
          <p:nvPr>
            <p:ph type="pic" idx="2"/>
          </p:nvPr>
        </p:nvSpPr>
        <p:spPr>
          <a:xfrm>
            <a:off x="4562002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0"/>
          <p:cNvSpPr>
            <a:spLocks noGrp="1"/>
          </p:cNvSpPr>
          <p:nvPr>
            <p:ph type="pic" idx="3"/>
          </p:nvPr>
        </p:nvSpPr>
        <p:spPr>
          <a:xfrm>
            <a:off x="6843002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60"/>
          <p:cNvSpPr>
            <a:spLocks noGrp="1"/>
          </p:cNvSpPr>
          <p:nvPr>
            <p:ph type="pic" idx="4"/>
          </p:nvPr>
        </p:nvSpPr>
        <p:spPr>
          <a:xfrm>
            <a:off x="0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60"/>
          <p:cNvSpPr>
            <a:spLocks noGrp="1"/>
          </p:cNvSpPr>
          <p:nvPr>
            <p:ph type="pic" idx="5"/>
          </p:nvPr>
        </p:nvSpPr>
        <p:spPr>
          <a:xfrm>
            <a:off x="2281001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6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1"/>
          <p:cNvSpPr>
            <a:spLocks noGrp="1"/>
          </p:cNvSpPr>
          <p:nvPr>
            <p:ph type="pic" idx="2"/>
          </p:nvPr>
        </p:nvSpPr>
        <p:spPr>
          <a:xfrm>
            <a:off x="5257800" y="150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6" name="Google Shape;116;p161"/>
          <p:cNvSpPr>
            <a:spLocks noGrp="1"/>
          </p:cNvSpPr>
          <p:nvPr>
            <p:ph type="pic" idx="3"/>
          </p:nvPr>
        </p:nvSpPr>
        <p:spPr>
          <a:xfrm>
            <a:off x="6477000" y="150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7" name="Google Shape;117;p161"/>
          <p:cNvSpPr>
            <a:spLocks noGrp="1"/>
          </p:cNvSpPr>
          <p:nvPr>
            <p:ph type="pic" idx="4"/>
          </p:nvPr>
        </p:nvSpPr>
        <p:spPr>
          <a:xfrm>
            <a:off x="4648200" y="247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161"/>
          <p:cNvSpPr>
            <a:spLocks noGrp="1"/>
          </p:cNvSpPr>
          <p:nvPr>
            <p:ph type="pic" idx="5"/>
          </p:nvPr>
        </p:nvSpPr>
        <p:spPr>
          <a:xfrm>
            <a:off x="5867400" y="247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9" name="Google Shape;119;p161"/>
          <p:cNvSpPr>
            <a:spLocks noGrp="1"/>
          </p:cNvSpPr>
          <p:nvPr>
            <p:ph type="pic" idx="6"/>
          </p:nvPr>
        </p:nvSpPr>
        <p:spPr>
          <a:xfrm>
            <a:off x="7109400" y="24955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" name="Google Shape;120;p161"/>
          <p:cNvSpPr>
            <a:spLocks noGrp="1"/>
          </p:cNvSpPr>
          <p:nvPr>
            <p:ph type="pic" idx="7"/>
          </p:nvPr>
        </p:nvSpPr>
        <p:spPr>
          <a:xfrm>
            <a:off x="5257800" y="3463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161"/>
          <p:cNvSpPr>
            <a:spLocks noGrp="1"/>
          </p:cNvSpPr>
          <p:nvPr>
            <p:ph type="pic" idx="8"/>
          </p:nvPr>
        </p:nvSpPr>
        <p:spPr>
          <a:xfrm>
            <a:off x="6477000" y="3463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6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2"/>
          <p:cNvSpPr txBox="1">
            <a:spLocks noGrp="1"/>
          </p:cNvSpPr>
          <p:nvPr>
            <p:ph type="body" idx="1"/>
          </p:nvPr>
        </p:nvSpPr>
        <p:spPr>
          <a:xfrm>
            <a:off x="4572000" y="1711278"/>
            <a:ext cx="291969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62"/>
          <p:cNvSpPr txBox="1">
            <a:spLocks noGrp="1"/>
          </p:cNvSpPr>
          <p:nvPr>
            <p:ph type="body" idx="2"/>
          </p:nvPr>
        </p:nvSpPr>
        <p:spPr>
          <a:xfrm>
            <a:off x="4071418" y="2152650"/>
            <a:ext cx="4081981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62"/>
          <p:cNvSpPr>
            <a:spLocks noGrp="1"/>
          </p:cNvSpPr>
          <p:nvPr>
            <p:ph type="pic" idx="3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162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6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3"/>
          <p:cNvSpPr>
            <a:spLocks noGrp="1"/>
          </p:cNvSpPr>
          <p:nvPr>
            <p:ph type="pic" idx="2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1" name="Google Shape;131;p163"/>
          <p:cNvSpPr>
            <a:spLocks noGrp="1"/>
          </p:cNvSpPr>
          <p:nvPr>
            <p:ph type="pic" idx="3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63"/>
          <p:cNvSpPr>
            <a:spLocks noGrp="1"/>
          </p:cNvSpPr>
          <p:nvPr>
            <p:ph type="pic" idx="4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63"/>
          <p:cNvSpPr>
            <a:spLocks noGrp="1"/>
          </p:cNvSpPr>
          <p:nvPr>
            <p:ph type="pic" idx="5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63"/>
          <p:cNvSpPr>
            <a:spLocks noGrp="1"/>
          </p:cNvSpPr>
          <p:nvPr>
            <p:ph type="pic" idx="6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63"/>
          <p:cNvSpPr>
            <a:spLocks noGrp="1"/>
          </p:cNvSpPr>
          <p:nvPr>
            <p:ph type="pic" idx="7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63"/>
          <p:cNvSpPr>
            <a:spLocks noGrp="1"/>
          </p:cNvSpPr>
          <p:nvPr>
            <p:ph type="pic" idx="8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163"/>
          <p:cNvSpPr>
            <a:spLocks noGrp="1"/>
          </p:cNvSpPr>
          <p:nvPr>
            <p:ph type="pic" idx="9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163"/>
          <p:cNvSpPr>
            <a:spLocks noGrp="1"/>
          </p:cNvSpPr>
          <p:nvPr>
            <p:ph type="pic" idx="13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163"/>
          <p:cNvSpPr>
            <a:spLocks noGrp="1"/>
          </p:cNvSpPr>
          <p:nvPr>
            <p:ph type="pic" idx="14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" name="Google Shape;140;p163"/>
          <p:cNvSpPr>
            <a:spLocks noGrp="1"/>
          </p:cNvSpPr>
          <p:nvPr>
            <p:ph type="pic" idx="15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6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6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4"/>
          <p:cNvSpPr>
            <a:spLocks noGrp="1"/>
          </p:cNvSpPr>
          <p:nvPr>
            <p:ph type="pic" idx="2"/>
          </p:nvPr>
        </p:nvSpPr>
        <p:spPr>
          <a:xfrm>
            <a:off x="4724400" y="15727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64"/>
          <p:cNvSpPr>
            <a:spLocks noGrp="1"/>
          </p:cNvSpPr>
          <p:nvPr>
            <p:ph type="pic" idx="3"/>
          </p:nvPr>
        </p:nvSpPr>
        <p:spPr>
          <a:xfrm>
            <a:off x="4724400" y="31771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64"/>
          <p:cNvSpPr>
            <a:spLocks noGrp="1"/>
          </p:cNvSpPr>
          <p:nvPr>
            <p:ph type="pic" idx="4"/>
          </p:nvPr>
        </p:nvSpPr>
        <p:spPr>
          <a:xfrm>
            <a:off x="609600" y="15727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64"/>
          <p:cNvSpPr>
            <a:spLocks noGrp="1"/>
          </p:cNvSpPr>
          <p:nvPr>
            <p:ph type="pic" idx="5"/>
          </p:nvPr>
        </p:nvSpPr>
        <p:spPr>
          <a:xfrm>
            <a:off x="609600" y="31771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6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and Content">
  <p:cSld name="35_Title and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5"/>
          <p:cNvSpPr>
            <a:spLocks noGrp="1"/>
          </p:cNvSpPr>
          <p:nvPr>
            <p:ph type="pic" idx="2"/>
          </p:nvPr>
        </p:nvSpPr>
        <p:spPr>
          <a:xfrm>
            <a:off x="26924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65"/>
          <p:cNvSpPr>
            <a:spLocks noGrp="1"/>
          </p:cNvSpPr>
          <p:nvPr>
            <p:ph type="pic" idx="3"/>
          </p:nvPr>
        </p:nvSpPr>
        <p:spPr>
          <a:xfrm>
            <a:off x="6096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5"/>
          <p:cNvSpPr>
            <a:spLocks noGrp="1"/>
          </p:cNvSpPr>
          <p:nvPr>
            <p:ph type="pic" idx="4"/>
          </p:nvPr>
        </p:nvSpPr>
        <p:spPr>
          <a:xfrm>
            <a:off x="47752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65"/>
          <p:cNvSpPr>
            <a:spLocks noGrp="1"/>
          </p:cNvSpPr>
          <p:nvPr>
            <p:ph type="pic" idx="5"/>
          </p:nvPr>
        </p:nvSpPr>
        <p:spPr>
          <a:xfrm>
            <a:off x="68580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65"/>
          <p:cNvSpPr>
            <a:spLocks noGrp="1"/>
          </p:cNvSpPr>
          <p:nvPr>
            <p:ph type="pic" idx="6"/>
          </p:nvPr>
        </p:nvSpPr>
        <p:spPr>
          <a:xfrm>
            <a:off x="26670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65"/>
          <p:cNvSpPr>
            <a:spLocks noGrp="1"/>
          </p:cNvSpPr>
          <p:nvPr>
            <p:ph type="pic" idx="7"/>
          </p:nvPr>
        </p:nvSpPr>
        <p:spPr>
          <a:xfrm>
            <a:off x="6096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65"/>
          <p:cNvSpPr>
            <a:spLocks noGrp="1"/>
          </p:cNvSpPr>
          <p:nvPr>
            <p:ph type="pic" idx="8"/>
          </p:nvPr>
        </p:nvSpPr>
        <p:spPr>
          <a:xfrm>
            <a:off x="48006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65"/>
          <p:cNvSpPr>
            <a:spLocks noGrp="1"/>
          </p:cNvSpPr>
          <p:nvPr>
            <p:ph type="pic" idx="9"/>
          </p:nvPr>
        </p:nvSpPr>
        <p:spPr>
          <a:xfrm>
            <a:off x="68580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6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6"/>
          <p:cNvSpPr>
            <a:spLocks noGrp="1"/>
          </p:cNvSpPr>
          <p:nvPr>
            <p:ph type="pic" idx="2"/>
          </p:nvPr>
        </p:nvSpPr>
        <p:spPr>
          <a:xfrm>
            <a:off x="0" y="1504950"/>
            <a:ext cx="91440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6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6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7"/>
          <p:cNvSpPr>
            <a:spLocks noGrp="1"/>
          </p:cNvSpPr>
          <p:nvPr>
            <p:ph type="pic" idx="2"/>
          </p:nvPr>
        </p:nvSpPr>
        <p:spPr>
          <a:xfrm>
            <a:off x="0" y="1733550"/>
            <a:ext cx="4724400" cy="28956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67"/>
          <p:cNvSpPr txBox="1">
            <a:spLocks noGrp="1"/>
          </p:cNvSpPr>
          <p:nvPr>
            <p:ph type="body" idx="1"/>
          </p:nvPr>
        </p:nvSpPr>
        <p:spPr>
          <a:xfrm>
            <a:off x="5475291" y="2274270"/>
            <a:ext cx="2994025" cy="121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67"/>
          <p:cNvSpPr txBox="1">
            <a:spLocks noGrp="1"/>
          </p:cNvSpPr>
          <p:nvPr>
            <p:ph type="body" idx="3"/>
          </p:nvPr>
        </p:nvSpPr>
        <p:spPr>
          <a:xfrm>
            <a:off x="5486400" y="1885950"/>
            <a:ext cx="1730375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67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6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1"/>
          <p:cNvSpPr txBox="1">
            <a:spLocks noGrp="1"/>
          </p:cNvSpPr>
          <p:nvPr>
            <p:ph type="body" idx="1"/>
          </p:nvPr>
        </p:nvSpPr>
        <p:spPr>
          <a:xfrm>
            <a:off x="622443" y="3638550"/>
            <a:ext cx="1739757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51"/>
          <p:cNvSpPr txBox="1">
            <a:spLocks noGrp="1"/>
          </p:cNvSpPr>
          <p:nvPr>
            <p:ph type="body" idx="2"/>
          </p:nvPr>
        </p:nvSpPr>
        <p:spPr>
          <a:xfrm>
            <a:off x="2654174" y="3643312"/>
            <a:ext cx="1613026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1"/>
          <p:cNvSpPr txBox="1">
            <a:spLocks noGrp="1"/>
          </p:cNvSpPr>
          <p:nvPr>
            <p:ph type="body" idx="3"/>
          </p:nvPr>
        </p:nvSpPr>
        <p:spPr>
          <a:xfrm>
            <a:off x="609601" y="3262312"/>
            <a:ext cx="1752600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51"/>
          <p:cNvSpPr txBox="1">
            <a:spLocks noGrp="1"/>
          </p:cNvSpPr>
          <p:nvPr>
            <p:ph type="body" idx="4"/>
          </p:nvPr>
        </p:nvSpPr>
        <p:spPr>
          <a:xfrm>
            <a:off x="2654174" y="3262312"/>
            <a:ext cx="160178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 Light"/>
              <a:buChar char="•"/>
              <a:defRPr sz="1050"/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51"/>
          <p:cNvSpPr txBox="1">
            <a:spLocks noGrp="1"/>
          </p:cNvSpPr>
          <p:nvPr>
            <p:ph type="body" idx="5"/>
          </p:nvPr>
        </p:nvSpPr>
        <p:spPr>
          <a:xfrm>
            <a:off x="4648200" y="3643312"/>
            <a:ext cx="1675229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1"/>
          <p:cNvSpPr txBox="1">
            <a:spLocks noGrp="1"/>
          </p:cNvSpPr>
          <p:nvPr>
            <p:ph type="body" idx="6"/>
          </p:nvPr>
        </p:nvSpPr>
        <p:spPr>
          <a:xfrm>
            <a:off x="4648200" y="3262312"/>
            <a:ext cx="166355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51"/>
          <p:cNvSpPr txBox="1">
            <a:spLocks noGrp="1"/>
          </p:cNvSpPr>
          <p:nvPr>
            <p:ph type="body" idx="7"/>
          </p:nvPr>
        </p:nvSpPr>
        <p:spPr>
          <a:xfrm>
            <a:off x="6630036" y="3643312"/>
            <a:ext cx="1751964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1"/>
          <p:cNvSpPr txBox="1">
            <a:spLocks noGrp="1"/>
          </p:cNvSpPr>
          <p:nvPr>
            <p:ph type="body" idx="8"/>
          </p:nvPr>
        </p:nvSpPr>
        <p:spPr>
          <a:xfrm>
            <a:off x="6630036" y="3262312"/>
            <a:ext cx="173975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51"/>
          <p:cNvSpPr>
            <a:spLocks noGrp="1"/>
          </p:cNvSpPr>
          <p:nvPr>
            <p:ph type="pic" idx="9"/>
          </p:nvPr>
        </p:nvSpPr>
        <p:spPr>
          <a:xfrm>
            <a:off x="6096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51"/>
          <p:cNvSpPr>
            <a:spLocks noGrp="1"/>
          </p:cNvSpPr>
          <p:nvPr>
            <p:ph type="pic" idx="13"/>
          </p:nvPr>
        </p:nvSpPr>
        <p:spPr>
          <a:xfrm>
            <a:off x="26162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51"/>
          <p:cNvSpPr>
            <a:spLocks noGrp="1"/>
          </p:cNvSpPr>
          <p:nvPr>
            <p:ph type="pic" idx="14"/>
          </p:nvPr>
        </p:nvSpPr>
        <p:spPr>
          <a:xfrm>
            <a:off x="46228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51"/>
          <p:cNvSpPr>
            <a:spLocks noGrp="1"/>
          </p:cNvSpPr>
          <p:nvPr>
            <p:ph type="pic" idx="15"/>
          </p:nvPr>
        </p:nvSpPr>
        <p:spPr>
          <a:xfrm>
            <a:off x="66294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51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8"/>
          <p:cNvSpPr>
            <a:spLocks noGrp="1"/>
          </p:cNvSpPr>
          <p:nvPr>
            <p:ph type="pic" idx="2"/>
          </p:nvPr>
        </p:nvSpPr>
        <p:spPr>
          <a:xfrm>
            <a:off x="1216" y="-18290"/>
            <a:ext cx="9144000" cy="36568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9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69"/>
          <p:cNvSpPr>
            <a:spLocks noGrp="1"/>
          </p:cNvSpPr>
          <p:nvPr>
            <p:ph type="pic" idx="2"/>
          </p:nvPr>
        </p:nvSpPr>
        <p:spPr>
          <a:xfrm>
            <a:off x="4572000" y="438150"/>
            <a:ext cx="19050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69"/>
          <p:cNvSpPr>
            <a:spLocks noGrp="1"/>
          </p:cNvSpPr>
          <p:nvPr>
            <p:ph type="pic" idx="3"/>
          </p:nvPr>
        </p:nvSpPr>
        <p:spPr>
          <a:xfrm>
            <a:off x="6553200" y="438150"/>
            <a:ext cx="19050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69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and Content">
  <p:cSld name="37_Title and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0"/>
          <p:cNvSpPr>
            <a:spLocks noGrp="1"/>
          </p:cNvSpPr>
          <p:nvPr>
            <p:ph type="pic" idx="2"/>
          </p:nvPr>
        </p:nvSpPr>
        <p:spPr>
          <a:xfrm>
            <a:off x="533401" y="1504950"/>
            <a:ext cx="2969026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170"/>
          <p:cNvSpPr>
            <a:spLocks noGrp="1"/>
          </p:cNvSpPr>
          <p:nvPr>
            <p:ph type="pic" idx="3"/>
          </p:nvPr>
        </p:nvSpPr>
        <p:spPr>
          <a:xfrm>
            <a:off x="5410200" y="3181350"/>
            <a:ext cx="2969026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70"/>
          <p:cNvSpPr>
            <a:spLocks noGrp="1"/>
          </p:cNvSpPr>
          <p:nvPr>
            <p:ph type="pic" idx="4"/>
          </p:nvPr>
        </p:nvSpPr>
        <p:spPr>
          <a:xfrm>
            <a:off x="533400" y="3181350"/>
            <a:ext cx="1460603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70"/>
          <p:cNvSpPr>
            <a:spLocks noGrp="1"/>
          </p:cNvSpPr>
          <p:nvPr>
            <p:ph type="pic" idx="5"/>
          </p:nvPr>
        </p:nvSpPr>
        <p:spPr>
          <a:xfrm>
            <a:off x="3581400" y="1504950"/>
            <a:ext cx="1752999" cy="3213492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7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7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1"/>
          <p:cNvSpPr>
            <a:spLocks noGrp="1"/>
          </p:cNvSpPr>
          <p:nvPr>
            <p:ph type="pic" idx="2"/>
          </p:nvPr>
        </p:nvSpPr>
        <p:spPr>
          <a:xfrm>
            <a:off x="609600" y="16573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71"/>
          <p:cNvSpPr>
            <a:spLocks noGrp="1"/>
          </p:cNvSpPr>
          <p:nvPr>
            <p:ph type="pic" idx="3"/>
          </p:nvPr>
        </p:nvSpPr>
        <p:spPr>
          <a:xfrm>
            <a:off x="2836862" y="16573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71"/>
          <p:cNvSpPr>
            <a:spLocks noGrp="1"/>
          </p:cNvSpPr>
          <p:nvPr>
            <p:ph type="pic" idx="4"/>
          </p:nvPr>
        </p:nvSpPr>
        <p:spPr>
          <a:xfrm>
            <a:off x="609600" y="31051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71"/>
          <p:cNvSpPr>
            <a:spLocks noGrp="1"/>
          </p:cNvSpPr>
          <p:nvPr>
            <p:ph type="pic" idx="5"/>
          </p:nvPr>
        </p:nvSpPr>
        <p:spPr>
          <a:xfrm>
            <a:off x="2836862" y="31051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7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7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3"/>
          <p:cNvSpPr>
            <a:spLocks noGrp="1"/>
          </p:cNvSpPr>
          <p:nvPr>
            <p:ph type="pic" idx="2"/>
          </p:nvPr>
        </p:nvSpPr>
        <p:spPr>
          <a:xfrm>
            <a:off x="533400" y="1580251"/>
            <a:ext cx="1828800" cy="244014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73"/>
          <p:cNvSpPr>
            <a:spLocks noGrp="1"/>
          </p:cNvSpPr>
          <p:nvPr>
            <p:ph type="pic" idx="3"/>
          </p:nvPr>
        </p:nvSpPr>
        <p:spPr>
          <a:xfrm>
            <a:off x="2568725" y="1580251"/>
            <a:ext cx="1818825" cy="2440145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73"/>
          <p:cNvSpPr>
            <a:spLocks noGrp="1"/>
          </p:cNvSpPr>
          <p:nvPr>
            <p:ph type="pic" idx="4"/>
          </p:nvPr>
        </p:nvSpPr>
        <p:spPr>
          <a:xfrm>
            <a:off x="4594075" y="1580251"/>
            <a:ext cx="1828800" cy="2439299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173"/>
          <p:cNvSpPr>
            <a:spLocks noGrp="1"/>
          </p:cNvSpPr>
          <p:nvPr>
            <p:ph type="pic" idx="5"/>
          </p:nvPr>
        </p:nvSpPr>
        <p:spPr>
          <a:xfrm>
            <a:off x="6629400" y="1580251"/>
            <a:ext cx="1828800" cy="2439299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7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7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4"/>
          <p:cNvSpPr>
            <a:spLocks noGrp="1"/>
          </p:cNvSpPr>
          <p:nvPr>
            <p:ph type="pic" idx="2"/>
          </p:nvPr>
        </p:nvSpPr>
        <p:spPr>
          <a:xfrm>
            <a:off x="6096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17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7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4"/>
          <p:cNvSpPr>
            <a:spLocks noGrp="1"/>
          </p:cNvSpPr>
          <p:nvPr>
            <p:ph type="pic" idx="3"/>
          </p:nvPr>
        </p:nvSpPr>
        <p:spPr>
          <a:xfrm>
            <a:off x="33528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74"/>
          <p:cNvSpPr>
            <a:spLocks noGrp="1"/>
          </p:cNvSpPr>
          <p:nvPr>
            <p:ph type="pic" idx="4"/>
          </p:nvPr>
        </p:nvSpPr>
        <p:spPr>
          <a:xfrm>
            <a:off x="60960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5"/>
          <p:cNvSpPr>
            <a:spLocks noGrp="1"/>
          </p:cNvSpPr>
          <p:nvPr>
            <p:ph type="pic" idx="2"/>
          </p:nvPr>
        </p:nvSpPr>
        <p:spPr>
          <a:xfrm>
            <a:off x="6858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175"/>
          <p:cNvSpPr>
            <a:spLocks noGrp="1"/>
          </p:cNvSpPr>
          <p:nvPr>
            <p:ph type="pic" idx="3"/>
          </p:nvPr>
        </p:nvSpPr>
        <p:spPr>
          <a:xfrm>
            <a:off x="222885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75"/>
          <p:cNvSpPr>
            <a:spLocks noGrp="1"/>
          </p:cNvSpPr>
          <p:nvPr>
            <p:ph type="pic" idx="4"/>
          </p:nvPr>
        </p:nvSpPr>
        <p:spPr>
          <a:xfrm>
            <a:off x="37719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75"/>
          <p:cNvSpPr>
            <a:spLocks noGrp="1"/>
          </p:cNvSpPr>
          <p:nvPr>
            <p:ph type="pic" idx="5"/>
          </p:nvPr>
        </p:nvSpPr>
        <p:spPr>
          <a:xfrm>
            <a:off x="68580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175"/>
          <p:cNvSpPr>
            <a:spLocks noGrp="1"/>
          </p:cNvSpPr>
          <p:nvPr>
            <p:ph type="pic" idx="6"/>
          </p:nvPr>
        </p:nvSpPr>
        <p:spPr>
          <a:xfrm>
            <a:off x="531495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17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7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75"/>
          <p:cNvSpPr>
            <a:spLocks noGrp="1"/>
          </p:cNvSpPr>
          <p:nvPr>
            <p:ph type="pic" idx="7"/>
          </p:nvPr>
        </p:nvSpPr>
        <p:spPr>
          <a:xfrm>
            <a:off x="6858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75"/>
          <p:cNvSpPr>
            <a:spLocks noGrp="1"/>
          </p:cNvSpPr>
          <p:nvPr>
            <p:ph type="pic" idx="8"/>
          </p:nvPr>
        </p:nvSpPr>
        <p:spPr>
          <a:xfrm>
            <a:off x="222885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5" name="Google Shape;215;p175"/>
          <p:cNvSpPr>
            <a:spLocks noGrp="1"/>
          </p:cNvSpPr>
          <p:nvPr>
            <p:ph type="pic" idx="9"/>
          </p:nvPr>
        </p:nvSpPr>
        <p:spPr>
          <a:xfrm>
            <a:off x="37719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175"/>
          <p:cNvSpPr>
            <a:spLocks noGrp="1"/>
          </p:cNvSpPr>
          <p:nvPr>
            <p:ph type="pic" idx="13"/>
          </p:nvPr>
        </p:nvSpPr>
        <p:spPr>
          <a:xfrm>
            <a:off x="68580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175"/>
          <p:cNvSpPr>
            <a:spLocks noGrp="1"/>
          </p:cNvSpPr>
          <p:nvPr>
            <p:ph type="pic" idx="14"/>
          </p:nvPr>
        </p:nvSpPr>
        <p:spPr>
          <a:xfrm>
            <a:off x="531495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6"/>
          <p:cNvSpPr>
            <a:spLocks noGrp="1"/>
          </p:cNvSpPr>
          <p:nvPr>
            <p:ph type="pic" idx="2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176"/>
          <p:cNvSpPr>
            <a:spLocks noGrp="1"/>
          </p:cNvSpPr>
          <p:nvPr>
            <p:ph type="pic" idx="3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17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76"/>
          <p:cNvSpPr>
            <a:spLocks noGrp="1"/>
          </p:cNvSpPr>
          <p:nvPr>
            <p:ph type="pic" idx="4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and Content">
  <p:cSld name="38_Title and Conten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7"/>
          <p:cNvSpPr txBox="1"/>
          <p:nvPr/>
        </p:nvSpPr>
        <p:spPr>
          <a:xfrm>
            <a:off x="0" y="828"/>
            <a:ext cx="9143999" cy="29527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177"/>
          <p:cNvSpPr>
            <a:spLocks noGrp="1"/>
          </p:cNvSpPr>
          <p:nvPr>
            <p:ph type="pic" idx="2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8"/>
          <p:cNvSpPr>
            <a:spLocks noGrp="1"/>
          </p:cNvSpPr>
          <p:nvPr>
            <p:ph type="pic" idx="2"/>
          </p:nvPr>
        </p:nvSpPr>
        <p:spPr>
          <a:xfrm>
            <a:off x="0" y="0"/>
            <a:ext cx="6019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178"/>
          <p:cNvSpPr txBox="1"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5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9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179"/>
          <p:cNvSpPr txBox="1">
            <a:spLocks noGrp="1"/>
          </p:cNvSpPr>
          <p:nvPr>
            <p:ph type="body" idx="1"/>
          </p:nvPr>
        </p:nvSpPr>
        <p:spPr>
          <a:xfrm>
            <a:off x="5029200" y="2041523"/>
            <a:ext cx="3505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79"/>
          <p:cNvSpPr txBox="1">
            <a:spLocks noGrp="1"/>
          </p:cNvSpPr>
          <p:nvPr>
            <p:ph type="body" idx="3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79"/>
          <p:cNvSpPr txBox="1">
            <a:spLocks noGrp="1"/>
          </p:cNvSpPr>
          <p:nvPr>
            <p:ph type="body" idx="4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79"/>
          <p:cNvSpPr txBox="1">
            <a:spLocks noGrp="1"/>
          </p:cNvSpPr>
          <p:nvPr>
            <p:ph type="body" idx="5"/>
          </p:nvPr>
        </p:nvSpPr>
        <p:spPr>
          <a:xfrm>
            <a:off x="5029200" y="1733552"/>
            <a:ext cx="350520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None/>
              <a:defRPr sz="11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79"/>
          <p:cNvSpPr txBox="1"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0"/>
          <p:cNvSpPr>
            <a:spLocks noGrp="1"/>
          </p:cNvSpPr>
          <p:nvPr>
            <p:ph type="pic" idx="2"/>
          </p:nvPr>
        </p:nvSpPr>
        <p:spPr>
          <a:xfrm>
            <a:off x="2514600" y="1580251"/>
            <a:ext cx="1895856" cy="2591699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80"/>
          <p:cNvSpPr>
            <a:spLocks noGrp="1"/>
          </p:cNvSpPr>
          <p:nvPr>
            <p:ph type="pic" idx="3"/>
          </p:nvPr>
        </p:nvSpPr>
        <p:spPr>
          <a:xfrm>
            <a:off x="6551946" y="1580251"/>
            <a:ext cx="1906254" cy="259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18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18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1"/>
          <p:cNvSpPr>
            <a:spLocks noGrp="1"/>
          </p:cNvSpPr>
          <p:nvPr>
            <p:ph type="pic" idx="2"/>
          </p:nvPr>
        </p:nvSpPr>
        <p:spPr>
          <a:xfrm>
            <a:off x="4724400" y="1657350"/>
            <a:ext cx="37338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181"/>
          <p:cNvSpPr>
            <a:spLocks noGrp="1"/>
          </p:cNvSpPr>
          <p:nvPr>
            <p:ph type="pic" idx="3"/>
          </p:nvPr>
        </p:nvSpPr>
        <p:spPr>
          <a:xfrm>
            <a:off x="685800" y="1657350"/>
            <a:ext cx="37338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18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18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2"/>
          <p:cNvSpPr>
            <a:spLocks noGrp="1"/>
          </p:cNvSpPr>
          <p:nvPr>
            <p:ph type="pic" idx="2"/>
          </p:nvPr>
        </p:nvSpPr>
        <p:spPr>
          <a:xfrm>
            <a:off x="0" y="1504951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182"/>
          <p:cNvSpPr>
            <a:spLocks noGrp="1"/>
          </p:cNvSpPr>
          <p:nvPr>
            <p:ph type="pic" idx="3"/>
          </p:nvPr>
        </p:nvSpPr>
        <p:spPr>
          <a:xfrm>
            <a:off x="0" y="2730226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82"/>
          <p:cNvSpPr>
            <a:spLocks noGrp="1"/>
          </p:cNvSpPr>
          <p:nvPr>
            <p:ph type="pic" idx="4"/>
          </p:nvPr>
        </p:nvSpPr>
        <p:spPr>
          <a:xfrm>
            <a:off x="0" y="3955501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82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18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3"/>
          <p:cNvSpPr>
            <a:spLocks noGrp="1"/>
          </p:cNvSpPr>
          <p:nvPr>
            <p:ph type="pic" idx="2"/>
          </p:nvPr>
        </p:nvSpPr>
        <p:spPr>
          <a:xfrm>
            <a:off x="0" y="1504950"/>
            <a:ext cx="3429000" cy="3082925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3"/>
          <p:cNvSpPr txBox="1">
            <a:spLocks noGrp="1"/>
          </p:cNvSpPr>
          <p:nvPr>
            <p:ph type="body" idx="1"/>
          </p:nvPr>
        </p:nvSpPr>
        <p:spPr>
          <a:xfrm>
            <a:off x="3733800" y="2046286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83"/>
          <p:cNvSpPr txBox="1">
            <a:spLocks noGrp="1"/>
          </p:cNvSpPr>
          <p:nvPr>
            <p:ph type="body" idx="3"/>
          </p:nvPr>
        </p:nvSpPr>
        <p:spPr>
          <a:xfrm>
            <a:off x="6407150" y="2038348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83"/>
          <p:cNvSpPr txBox="1">
            <a:spLocks noGrp="1"/>
          </p:cNvSpPr>
          <p:nvPr>
            <p:ph type="body" idx="4"/>
          </p:nvPr>
        </p:nvSpPr>
        <p:spPr>
          <a:xfrm>
            <a:off x="3736975" y="3633926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83"/>
          <p:cNvSpPr txBox="1">
            <a:spLocks noGrp="1"/>
          </p:cNvSpPr>
          <p:nvPr>
            <p:ph type="body" idx="5"/>
          </p:nvPr>
        </p:nvSpPr>
        <p:spPr>
          <a:xfrm>
            <a:off x="6410325" y="3625988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183"/>
          <p:cNvSpPr txBox="1">
            <a:spLocks noGrp="1"/>
          </p:cNvSpPr>
          <p:nvPr>
            <p:ph type="body" idx="6"/>
          </p:nvPr>
        </p:nvSpPr>
        <p:spPr>
          <a:xfrm>
            <a:off x="4114800" y="1673223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183"/>
          <p:cNvSpPr txBox="1">
            <a:spLocks noGrp="1"/>
          </p:cNvSpPr>
          <p:nvPr>
            <p:ph type="body" idx="7"/>
          </p:nvPr>
        </p:nvSpPr>
        <p:spPr>
          <a:xfrm>
            <a:off x="6781800" y="1673223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83"/>
          <p:cNvSpPr txBox="1">
            <a:spLocks noGrp="1"/>
          </p:cNvSpPr>
          <p:nvPr>
            <p:ph type="body" idx="8"/>
          </p:nvPr>
        </p:nvSpPr>
        <p:spPr>
          <a:xfrm>
            <a:off x="4114800" y="3257550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83"/>
          <p:cNvSpPr txBox="1">
            <a:spLocks noGrp="1"/>
          </p:cNvSpPr>
          <p:nvPr>
            <p:ph type="body" idx="9"/>
          </p:nvPr>
        </p:nvSpPr>
        <p:spPr>
          <a:xfrm>
            <a:off x="6781800" y="3257550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83"/>
          <p:cNvSpPr txBox="1">
            <a:spLocks noGrp="1"/>
          </p:cNvSpPr>
          <p:nvPr>
            <p:ph type="body" idx="13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8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4"/>
          <p:cNvSpPr>
            <a:spLocks noGrp="1"/>
          </p:cNvSpPr>
          <p:nvPr>
            <p:ph type="pic" idx="2"/>
          </p:nvPr>
        </p:nvSpPr>
        <p:spPr>
          <a:xfrm>
            <a:off x="4572000" y="1809750"/>
            <a:ext cx="21336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4"/>
          <p:cNvSpPr>
            <a:spLocks noGrp="1"/>
          </p:cNvSpPr>
          <p:nvPr>
            <p:ph type="pic" idx="3"/>
          </p:nvPr>
        </p:nvSpPr>
        <p:spPr>
          <a:xfrm>
            <a:off x="0" y="1809750"/>
            <a:ext cx="21336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18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18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5"/>
          <p:cNvSpPr>
            <a:spLocks noGrp="1"/>
          </p:cNvSpPr>
          <p:nvPr>
            <p:ph type="pic" idx="2"/>
          </p:nvPr>
        </p:nvSpPr>
        <p:spPr>
          <a:xfrm>
            <a:off x="0" y="0"/>
            <a:ext cx="6019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185"/>
          <p:cNvSpPr txBox="1"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85"/>
          <p:cNvSpPr>
            <a:spLocks noGrp="1"/>
          </p:cNvSpPr>
          <p:nvPr>
            <p:ph type="pic" idx="3"/>
          </p:nvPr>
        </p:nvSpPr>
        <p:spPr>
          <a:xfrm>
            <a:off x="6096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185"/>
          <p:cNvSpPr>
            <a:spLocks noGrp="1"/>
          </p:cNvSpPr>
          <p:nvPr>
            <p:ph type="pic" idx="4"/>
          </p:nvPr>
        </p:nvSpPr>
        <p:spPr>
          <a:xfrm>
            <a:off x="18288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85"/>
          <p:cNvSpPr>
            <a:spLocks noGrp="1"/>
          </p:cNvSpPr>
          <p:nvPr>
            <p:ph type="pic" idx="5"/>
          </p:nvPr>
        </p:nvSpPr>
        <p:spPr>
          <a:xfrm>
            <a:off x="30480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185"/>
          <p:cNvSpPr>
            <a:spLocks noGrp="1"/>
          </p:cNvSpPr>
          <p:nvPr>
            <p:ph type="pic" idx="6"/>
          </p:nvPr>
        </p:nvSpPr>
        <p:spPr>
          <a:xfrm>
            <a:off x="42672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18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7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18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8"/>
          <p:cNvSpPr>
            <a:spLocks noGrp="1"/>
          </p:cNvSpPr>
          <p:nvPr>
            <p:ph type="pic" idx="2"/>
          </p:nvPr>
        </p:nvSpPr>
        <p:spPr>
          <a:xfrm>
            <a:off x="1216" y="-18290"/>
            <a:ext cx="9144000" cy="516179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188"/>
          <p:cNvSpPr>
            <a:spLocks noGrp="1"/>
          </p:cNvSpPr>
          <p:nvPr>
            <p:ph type="pic" idx="3"/>
          </p:nvPr>
        </p:nvSpPr>
        <p:spPr>
          <a:xfrm>
            <a:off x="6096000" y="1123951"/>
            <a:ext cx="1676400" cy="2915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2"/>
          <p:cNvSpPr>
            <a:spLocks noGrp="1"/>
          </p:cNvSpPr>
          <p:nvPr>
            <p:ph type="pic" idx="2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4" name="Google Shape;34;p152"/>
          <p:cNvSpPr>
            <a:spLocks noGrp="1"/>
          </p:cNvSpPr>
          <p:nvPr>
            <p:ph type="pic" idx="3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152"/>
          <p:cNvSpPr>
            <a:spLocks noGrp="1"/>
          </p:cNvSpPr>
          <p:nvPr>
            <p:ph type="pic" idx="4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6" name="Google Shape;36;p152"/>
          <p:cNvSpPr>
            <a:spLocks noGrp="1"/>
          </p:cNvSpPr>
          <p:nvPr>
            <p:ph type="pic" idx="5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152"/>
          <p:cNvSpPr txBox="1">
            <a:spLocks noGrp="1"/>
          </p:cNvSpPr>
          <p:nvPr>
            <p:ph type="body" idx="1"/>
          </p:nvPr>
        </p:nvSpPr>
        <p:spPr>
          <a:xfrm>
            <a:off x="25908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2"/>
          <p:cNvSpPr txBox="1">
            <a:spLocks noGrp="1"/>
          </p:cNvSpPr>
          <p:nvPr>
            <p:ph type="body" idx="6"/>
          </p:nvPr>
        </p:nvSpPr>
        <p:spPr>
          <a:xfrm>
            <a:off x="45720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2"/>
          <p:cNvSpPr txBox="1">
            <a:spLocks noGrp="1"/>
          </p:cNvSpPr>
          <p:nvPr>
            <p:ph type="body" idx="7"/>
          </p:nvPr>
        </p:nvSpPr>
        <p:spPr>
          <a:xfrm>
            <a:off x="64008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2"/>
          <p:cNvSpPr txBox="1">
            <a:spLocks noGrp="1"/>
          </p:cNvSpPr>
          <p:nvPr>
            <p:ph type="body" idx="8"/>
          </p:nvPr>
        </p:nvSpPr>
        <p:spPr>
          <a:xfrm>
            <a:off x="6096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2"/>
          <p:cNvSpPr txBox="1">
            <a:spLocks noGrp="1"/>
          </p:cNvSpPr>
          <p:nvPr>
            <p:ph type="body" idx="9"/>
          </p:nvPr>
        </p:nvSpPr>
        <p:spPr>
          <a:xfrm>
            <a:off x="25908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2"/>
          <p:cNvSpPr txBox="1">
            <a:spLocks noGrp="1"/>
          </p:cNvSpPr>
          <p:nvPr>
            <p:ph type="body" idx="13"/>
          </p:nvPr>
        </p:nvSpPr>
        <p:spPr>
          <a:xfrm>
            <a:off x="45720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2"/>
          <p:cNvSpPr txBox="1">
            <a:spLocks noGrp="1"/>
          </p:cNvSpPr>
          <p:nvPr>
            <p:ph type="body" idx="14"/>
          </p:nvPr>
        </p:nvSpPr>
        <p:spPr>
          <a:xfrm>
            <a:off x="64008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2"/>
          <p:cNvSpPr txBox="1">
            <a:spLocks noGrp="1"/>
          </p:cNvSpPr>
          <p:nvPr>
            <p:ph type="body" idx="15"/>
          </p:nvPr>
        </p:nvSpPr>
        <p:spPr>
          <a:xfrm>
            <a:off x="6096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2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9"/>
          <p:cNvSpPr>
            <a:spLocks noGrp="1"/>
          </p:cNvSpPr>
          <p:nvPr>
            <p:ph type="pic" idx="2"/>
          </p:nvPr>
        </p:nvSpPr>
        <p:spPr>
          <a:xfrm>
            <a:off x="5943600" y="3257550"/>
            <a:ext cx="3200400" cy="188595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89"/>
          <p:cNvSpPr>
            <a:spLocks noGrp="1"/>
          </p:cNvSpPr>
          <p:nvPr>
            <p:ph type="pic" idx="3"/>
          </p:nvPr>
        </p:nvSpPr>
        <p:spPr>
          <a:xfrm>
            <a:off x="4916" y="0"/>
            <a:ext cx="2971800" cy="2571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90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2200" y="1471074"/>
            <a:ext cx="4267200" cy="33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0"/>
          <p:cNvSpPr>
            <a:spLocks noGrp="1"/>
          </p:cNvSpPr>
          <p:nvPr>
            <p:ph type="pic" idx="2"/>
          </p:nvPr>
        </p:nvSpPr>
        <p:spPr>
          <a:xfrm>
            <a:off x="2716924" y="1764000"/>
            <a:ext cx="3531476" cy="2207173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19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19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1"/>
          <p:cNvSpPr txBox="1"/>
          <p:nvPr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6" name="Google Shape;296;p191" descr="MacBook-Pro-mock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2012" y="1428750"/>
            <a:ext cx="3799976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1"/>
          <p:cNvSpPr>
            <a:spLocks noGrp="1"/>
          </p:cNvSpPr>
          <p:nvPr>
            <p:ph type="pic" idx="2"/>
          </p:nvPr>
        </p:nvSpPr>
        <p:spPr>
          <a:xfrm>
            <a:off x="3160566" y="1598400"/>
            <a:ext cx="2808000" cy="1760694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191"/>
          <p:cNvSpPr txBox="1"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Urbanist ExtraBold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91"/>
          <p:cNvSpPr txBox="1">
            <a:spLocks noGrp="1"/>
          </p:cNvSpPr>
          <p:nvPr>
            <p:ph type="body" idx="1"/>
          </p:nvPr>
        </p:nvSpPr>
        <p:spPr>
          <a:xfrm>
            <a:off x="2057400" y="4572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 Light"/>
              <a:buNone/>
              <a:defRPr sz="1300" b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92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3200" y="1581150"/>
            <a:ext cx="3581400" cy="278530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2"/>
          <p:cNvSpPr>
            <a:spLocks noGrp="1"/>
          </p:cNvSpPr>
          <p:nvPr>
            <p:ph type="pic" idx="2"/>
          </p:nvPr>
        </p:nvSpPr>
        <p:spPr>
          <a:xfrm>
            <a:off x="3048000" y="1809750"/>
            <a:ext cx="2963917" cy="1852449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192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9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93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5800" y="1352550"/>
            <a:ext cx="4267200" cy="33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3"/>
          <p:cNvSpPr>
            <a:spLocks noGrp="1"/>
          </p:cNvSpPr>
          <p:nvPr>
            <p:ph type="pic" idx="2"/>
          </p:nvPr>
        </p:nvSpPr>
        <p:spPr>
          <a:xfrm>
            <a:off x="4850524" y="1645476"/>
            <a:ext cx="3531476" cy="2207173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19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19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4"/>
          <p:cNvSpPr>
            <a:spLocks noGrp="1"/>
          </p:cNvSpPr>
          <p:nvPr>
            <p:ph type="pic" idx="2"/>
          </p:nvPr>
        </p:nvSpPr>
        <p:spPr>
          <a:xfrm>
            <a:off x="838200" y="2495550"/>
            <a:ext cx="1828800" cy="264795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19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9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5"/>
          <p:cNvSpPr>
            <a:spLocks noGrp="1"/>
          </p:cNvSpPr>
          <p:nvPr>
            <p:ph type="pic" idx="2"/>
          </p:nvPr>
        </p:nvSpPr>
        <p:spPr>
          <a:xfrm>
            <a:off x="3733800" y="1047750"/>
            <a:ext cx="1655999" cy="289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6"/>
          <p:cNvSpPr>
            <a:spLocks noGrp="1"/>
          </p:cNvSpPr>
          <p:nvPr>
            <p:ph type="pic" idx="2"/>
          </p:nvPr>
        </p:nvSpPr>
        <p:spPr>
          <a:xfrm>
            <a:off x="4666949" y="2057400"/>
            <a:ext cx="1276651" cy="223229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196"/>
          <p:cNvSpPr>
            <a:spLocks noGrp="1"/>
          </p:cNvSpPr>
          <p:nvPr>
            <p:ph type="pic" idx="3"/>
          </p:nvPr>
        </p:nvSpPr>
        <p:spPr>
          <a:xfrm>
            <a:off x="3066749" y="2057400"/>
            <a:ext cx="1276651" cy="223229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19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9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7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197"/>
          <p:cNvSpPr>
            <a:spLocks noGrp="1"/>
          </p:cNvSpPr>
          <p:nvPr>
            <p:ph type="pic" idx="2"/>
          </p:nvPr>
        </p:nvSpPr>
        <p:spPr>
          <a:xfrm>
            <a:off x="1066800" y="1366313"/>
            <a:ext cx="1517391" cy="2653237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197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8"/>
          <p:cNvSpPr>
            <a:spLocks noGrp="1"/>
          </p:cNvSpPr>
          <p:nvPr>
            <p:ph type="pic" idx="2"/>
          </p:nvPr>
        </p:nvSpPr>
        <p:spPr>
          <a:xfrm>
            <a:off x="3508973" y="1200149"/>
            <a:ext cx="2190904" cy="280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Urbanist ExtraBold"/>
              <a:buNone/>
              <a:defRPr>
                <a:solidFill>
                  <a:srgbClr val="703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3"/>
          <p:cNvSpPr>
            <a:spLocks noGrp="1"/>
          </p:cNvSpPr>
          <p:nvPr>
            <p:ph type="pic" idx="2"/>
          </p:nvPr>
        </p:nvSpPr>
        <p:spPr>
          <a:xfrm>
            <a:off x="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3"/>
          <p:cNvSpPr>
            <a:spLocks noGrp="1"/>
          </p:cNvSpPr>
          <p:nvPr>
            <p:ph type="pic" idx="3"/>
          </p:nvPr>
        </p:nvSpPr>
        <p:spPr>
          <a:xfrm>
            <a:off x="13081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3"/>
          <p:cNvSpPr>
            <a:spLocks noGrp="1"/>
          </p:cNvSpPr>
          <p:nvPr>
            <p:ph type="pic" idx="4"/>
          </p:nvPr>
        </p:nvSpPr>
        <p:spPr>
          <a:xfrm>
            <a:off x="26162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53"/>
          <p:cNvSpPr>
            <a:spLocks noGrp="1"/>
          </p:cNvSpPr>
          <p:nvPr>
            <p:ph type="pic" idx="5"/>
          </p:nvPr>
        </p:nvSpPr>
        <p:spPr>
          <a:xfrm>
            <a:off x="39243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53"/>
          <p:cNvSpPr>
            <a:spLocks noGrp="1"/>
          </p:cNvSpPr>
          <p:nvPr>
            <p:ph type="pic" idx="6"/>
          </p:nvPr>
        </p:nvSpPr>
        <p:spPr>
          <a:xfrm>
            <a:off x="52324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53"/>
          <p:cNvSpPr>
            <a:spLocks noGrp="1"/>
          </p:cNvSpPr>
          <p:nvPr>
            <p:ph type="pic" idx="7"/>
          </p:nvPr>
        </p:nvSpPr>
        <p:spPr>
          <a:xfrm>
            <a:off x="65405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53"/>
          <p:cNvSpPr>
            <a:spLocks noGrp="1"/>
          </p:cNvSpPr>
          <p:nvPr>
            <p:ph type="pic" idx="8"/>
          </p:nvPr>
        </p:nvSpPr>
        <p:spPr>
          <a:xfrm>
            <a:off x="78486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53"/>
          <p:cNvSpPr>
            <a:spLocks noGrp="1"/>
          </p:cNvSpPr>
          <p:nvPr>
            <p:ph type="pic" idx="9"/>
          </p:nvPr>
        </p:nvSpPr>
        <p:spPr>
          <a:xfrm>
            <a:off x="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53"/>
          <p:cNvSpPr>
            <a:spLocks noGrp="1"/>
          </p:cNvSpPr>
          <p:nvPr>
            <p:ph type="pic" idx="13"/>
          </p:nvPr>
        </p:nvSpPr>
        <p:spPr>
          <a:xfrm>
            <a:off x="13081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53"/>
          <p:cNvSpPr>
            <a:spLocks noGrp="1"/>
          </p:cNvSpPr>
          <p:nvPr>
            <p:ph type="pic" idx="14"/>
          </p:nvPr>
        </p:nvSpPr>
        <p:spPr>
          <a:xfrm>
            <a:off x="26162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53"/>
          <p:cNvSpPr>
            <a:spLocks noGrp="1"/>
          </p:cNvSpPr>
          <p:nvPr>
            <p:ph type="pic" idx="15"/>
          </p:nvPr>
        </p:nvSpPr>
        <p:spPr>
          <a:xfrm>
            <a:off x="39243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3"/>
          <p:cNvSpPr>
            <a:spLocks noGrp="1"/>
          </p:cNvSpPr>
          <p:nvPr>
            <p:ph type="pic" idx="16"/>
          </p:nvPr>
        </p:nvSpPr>
        <p:spPr>
          <a:xfrm>
            <a:off x="52324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3"/>
          <p:cNvSpPr>
            <a:spLocks noGrp="1"/>
          </p:cNvSpPr>
          <p:nvPr>
            <p:ph type="pic" idx="17"/>
          </p:nvPr>
        </p:nvSpPr>
        <p:spPr>
          <a:xfrm>
            <a:off x="65405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53"/>
          <p:cNvSpPr>
            <a:spLocks noGrp="1"/>
          </p:cNvSpPr>
          <p:nvPr>
            <p:ph type="pic" idx="18"/>
          </p:nvPr>
        </p:nvSpPr>
        <p:spPr>
          <a:xfrm>
            <a:off x="78486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9"/>
          <p:cNvSpPr txBox="1"/>
          <p:nvPr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199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None/>
              <a:defRPr sz="13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199"/>
          <p:cNvSpPr>
            <a:spLocks noGrp="1"/>
          </p:cNvSpPr>
          <p:nvPr>
            <p:ph type="pic" idx="2"/>
          </p:nvPr>
        </p:nvSpPr>
        <p:spPr>
          <a:xfrm>
            <a:off x="1084827" y="1029113"/>
            <a:ext cx="1744798" cy="305087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199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rbanist ExtraBo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0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>
            <a:spLocks noGrp="1"/>
          </p:cNvSpPr>
          <p:nvPr>
            <p:ph type="pic" idx="2"/>
          </p:nvPr>
        </p:nvSpPr>
        <p:spPr>
          <a:xfrm>
            <a:off x="1084827" y="1029113"/>
            <a:ext cx="1744798" cy="305087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200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0"/>
          <p:cNvSpPr>
            <a:spLocks noGrp="1"/>
          </p:cNvSpPr>
          <p:nvPr>
            <p:ph type="pic" idx="3"/>
          </p:nvPr>
        </p:nvSpPr>
        <p:spPr>
          <a:xfrm>
            <a:off x="8120" y="-14833"/>
            <a:ext cx="9144000" cy="3181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01" descr="MacBook-Pro-mock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1710833"/>
            <a:ext cx="4817160" cy="299451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1"/>
          <p:cNvSpPr>
            <a:spLocks noGrp="1"/>
          </p:cNvSpPr>
          <p:nvPr>
            <p:ph type="pic" idx="2"/>
          </p:nvPr>
        </p:nvSpPr>
        <p:spPr>
          <a:xfrm>
            <a:off x="1231200" y="1926000"/>
            <a:ext cx="3564000" cy="22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20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202"/>
          <p:cNvSpPr txBox="1">
            <a:spLocks noGrp="1"/>
          </p:cNvSpPr>
          <p:nvPr>
            <p:ph type="body" idx="2"/>
          </p:nvPr>
        </p:nvSpPr>
        <p:spPr>
          <a:xfrm>
            <a:off x="34290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202"/>
          <p:cNvSpPr txBox="1">
            <a:spLocks noGrp="1"/>
          </p:cNvSpPr>
          <p:nvPr>
            <p:ph type="body" idx="3"/>
          </p:nvPr>
        </p:nvSpPr>
        <p:spPr>
          <a:xfrm>
            <a:off x="63246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202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20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3"/>
          <p:cNvSpPr txBox="1">
            <a:spLocks noGrp="1"/>
          </p:cNvSpPr>
          <p:nvPr>
            <p:ph type="body" idx="1"/>
          </p:nvPr>
        </p:nvSpPr>
        <p:spPr>
          <a:xfrm>
            <a:off x="1066164" y="17785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203"/>
          <p:cNvSpPr txBox="1">
            <a:spLocks noGrp="1"/>
          </p:cNvSpPr>
          <p:nvPr>
            <p:ph type="body" idx="2"/>
          </p:nvPr>
        </p:nvSpPr>
        <p:spPr>
          <a:xfrm>
            <a:off x="1066482" y="23119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203"/>
          <p:cNvSpPr txBox="1">
            <a:spLocks noGrp="1"/>
          </p:cNvSpPr>
          <p:nvPr>
            <p:ph type="body" idx="3"/>
          </p:nvPr>
        </p:nvSpPr>
        <p:spPr>
          <a:xfrm>
            <a:off x="1066800" y="28453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203"/>
          <p:cNvSpPr txBox="1">
            <a:spLocks noGrp="1"/>
          </p:cNvSpPr>
          <p:nvPr>
            <p:ph type="body" idx="4"/>
          </p:nvPr>
        </p:nvSpPr>
        <p:spPr>
          <a:xfrm>
            <a:off x="1066800" y="3400988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203"/>
          <p:cNvSpPr txBox="1">
            <a:spLocks noGrp="1"/>
          </p:cNvSpPr>
          <p:nvPr>
            <p:ph type="body" idx="5"/>
          </p:nvPr>
        </p:nvSpPr>
        <p:spPr>
          <a:xfrm>
            <a:off x="1066800" y="39121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203"/>
          <p:cNvSpPr>
            <a:spLocks noGrp="1"/>
          </p:cNvSpPr>
          <p:nvPr>
            <p:ph type="body" idx="6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03"/>
          <p:cNvSpPr txBox="1">
            <a:spLocks noGrp="1"/>
          </p:cNvSpPr>
          <p:nvPr>
            <p:ph type="body" idx="7"/>
          </p:nvPr>
        </p:nvSpPr>
        <p:spPr>
          <a:xfrm>
            <a:off x="5105082" y="17785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203"/>
          <p:cNvSpPr txBox="1">
            <a:spLocks noGrp="1"/>
          </p:cNvSpPr>
          <p:nvPr>
            <p:ph type="body" idx="8"/>
          </p:nvPr>
        </p:nvSpPr>
        <p:spPr>
          <a:xfrm>
            <a:off x="5105400" y="23119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203"/>
          <p:cNvSpPr txBox="1">
            <a:spLocks noGrp="1"/>
          </p:cNvSpPr>
          <p:nvPr>
            <p:ph type="body" idx="9"/>
          </p:nvPr>
        </p:nvSpPr>
        <p:spPr>
          <a:xfrm>
            <a:off x="5105400" y="28453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203"/>
          <p:cNvSpPr txBox="1">
            <a:spLocks noGrp="1"/>
          </p:cNvSpPr>
          <p:nvPr>
            <p:ph type="body" idx="13"/>
          </p:nvPr>
        </p:nvSpPr>
        <p:spPr>
          <a:xfrm>
            <a:off x="5105400" y="3400988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203"/>
          <p:cNvSpPr txBox="1">
            <a:spLocks noGrp="1"/>
          </p:cNvSpPr>
          <p:nvPr>
            <p:ph type="body" idx="14"/>
          </p:nvPr>
        </p:nvSpPr>
        <p:spPr>
          <a:xfrm>
            <a:off x="5105400" y="39121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203"/>
          <p:cNvSpPr>
            <a:spLocks noGrp="1"/>
          </p:cNvSpPr>
          <p:nvPr>
            <p:ph type="body" idx="15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203"/>
          <p:cNvSpPr>
            <a:spLocks noGrp="1"/>
          </p:cNvSpPr>
          <p:nvPr>
            <p:ph type="body" idx="16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203"/>
          <p:cNvSpPr>
            <a:spLocks noGrp="1"/>
          </p:cNvSpPr>
          <p:nvPr>
            <p:ph type="body" idx="17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203"/>
          <p:cNvSpPr>
            <a:spLocks noGrp="1"/>
          </p:cNvSpPr>
          <p:nvPr>
            <p:ph type="body" idx="18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203"/>
          <p:cNvSpPr>
            <a:spLocks noGrp="1"/>
          </p:cNvSpPr>
          <p:nvPr>
            <p:ph type="body" idx="19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203"/>
          <p:cNvSpPr>
            <a:spLocks noGrp="1"/>
          </p:cNvSpPr>
          <p:nvPr>
            <p:ph type="body" idx="20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203"/>
          <p:cNvSpPr>
            <a:spLocks noGrp="1"/>
          </p:cNvSpPr>
          <p:nvPr>
            <p:ph type="body" idx="2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203"/>
          <p:cNvSpPr>
            <a:spLocks noGrp="1"/>
          </p:cNvSpPr>
          <p:nvPr>
            <p:ph type="body" idx="22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203"/>
          <p:cNvSpPr>
            <a:spLocks noGrp="1"/>
          </p:cNvSpPr>
          <p:nvPr>
            <p:ph type="body" idx="23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203"/>
          <p:cNvSpPr txBox="1">
            <a:spLocks noGrp="1"/>
          </p:cNvSpPr>
          <p:nvPr>
            <p:ph type="body" idx="2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20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4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8229600" cy="297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204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20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2"/>
          <p:cNvSpPr txBox="1">
            <a:spLocks noGrp="1"/>
          </p:cNvSpPr>
          <p:nvPr>
            <p:ph type="title"/>
          </p:nvPr>
        </p:nvSpPr>
        <p:spPr>
          <a:xfrm>
            <a:off x="4495800" y="438150"/>
            <a:ext cx="4114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sz="260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72"/>
          <p:cNvSpPr txBox="1">
            <a:spLocks noGrp="1"/>
          </p:cNvSpPr>
          <p:nvPr>
            <p:ph type="body" idx="1"/>
          </p:nvPr>
        </p:nvSpPr>
        <p:spPr>
          <a:xfrm>
            <a:off x="4495800" y="457200"/>
            <a:ext cx="41148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172"/>
          <p:cNvSpPr>
            <a:spLocks noGrp="1"/>
          </p:cNvSpPr>
          <p:nvPr>
            <p:ph type="pic" idx="2"/>
          </p:nvPr>
        </p:nvSpPr>
        <p:spPr>
          <a:xfrm>
            <a:off x="38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172"/>
          <p:cNvSpPr>
            <a:spLocks noGrp="1"/>
          </p:cNvSpPr>
          <p:nvPr>
            <p:ph type="pic" idx="3"/>
          </p:nvPr>
        </p:nvSpPr>
        <p:spPr>
          <a:xfrm>
            <a:off x="13119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72"/>
          <p:cNvSpPr>
            <a:spLocks noGrp="1"/>
          </p:cNvSpPr>
          <p:nvPr>
            <p:ph type="pic" idx="4"/>
          </p:nvPr>
        </p:nvSpPr>
        <p:spPr>
          <a:xfrm>
            <a:off x="26200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72"/>
          <p:cNvSpPr>
            <a:spLocks noGrp="1"/>
          </p:cNvSpPr>
          <p:nvPr>
            <p:ph type="pic" idx="5"/>
          </p:nvPr>
        </p:nvSpPr>
        <p:spPr>
          <a:xfrm>
            <a:off x="38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172"/>
          <p:cNvSpPr>
            <a:spLocks noGrp="1"/>
          </p:cNvSpPr>
          <p:nvPr>
            <p:ph type="pic" idx="6"/>
          </p:nvPr>
        </p:nvSpPr>
        <p:spPr>
          <a:xfrm>
            <a:off x="13119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72"/>
          <p:cNvSpPr>
            <a:spLocks noGrp="1"/>
          </p:cNvSpPr>
          <p:nvPr>
            <p:ph type="pic" idx="7"/>
          </p:nvPr>
        </p:nvSpPr>
        <p:spPr>
          <a:xfrm>
            <a:off x="26200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72"/>
          <p:cNvSpPr>
            <a:spLocks noGrp="1"/>
          </p:cNvSpPr>
          <p:nvPr>
            <p:ph type="pic" idx="8"/>
          </p:nvPr>
        </p:nvSpPr>
        <p:spPr>
          <a:xfrm>
            <a:off x="38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72"/>
          <p:cNvSpPr>
            <a:spLocks noGrp="1"/>
          </p:cNvSpPr>
          <p:nvPr>
            <p:ph type="pic" idx="9"/>
          </p:nvPr>
        </p:nvSpPr>
        <p:spPr>
          <a:xfrm>
            <a:off x="13119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172"/>
          <p:cNvSpPr>
            <a:spLocks noGrp="1"/>
          </p:cNvSpPr>
          <p:nvPr>
            <p:ph type="pic" idx="13"/>
          </p:nvPr>
        </p:nvSpPr>
        <p:spPr>
          <a:xfrm>
            <a:off x="26200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172"/>
          <p:cNvSpPr>
            <a:spLocks noGrp="1"/>
          </p:cNvSpPr>
          <p:nvPr>
            <p:ph type="pic" idx="14"/>
          </p:nvPr>
        </p:nvSpPr>
        <p:spPr>
          <a:xfrm>
            <a:off x="38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172"/>
          <p:cNvSpPr>
            <a:spLocks noGrp="1"/>
          </p:cNvSpPr>
          <p:nvPr>
            <p:ph type="pic" idx="15"/>
          </p:nvPr>
        </p:nvSpPr>
        <p:spPr>
          <a:xfrm>
            <a:off x="13119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172"/>
          <p:cNvSpPr>
            <a:spLocks noGrp="1"/>
          </p:cNvSpPr>
          <p:nvPr>
            <p:ph type="pic" idx="16"/>
          </p:nvPr>
        </p:nvSpPr>
        <p:spPr>
          <a:xfrm>
            <a:off x="26200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and Content">
  <p:cSld name="40_Title and Content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5"/>
          <p:cNvSpPr>
            <a:spLocks noGrp="1"/>
          </p:cNvSpPr>
          <p:nvPr>
            <p:ph type="pic" idx="2"/>
          </p:nvPr>
        </p:nvSpPr>
        <p:spPr>
          <a:xfrm>
            <a:off x="3429000" y="1428750"/>
            <a:ext cx="24384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0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20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06"/>
          <p:cNvSpPr txBox="1"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Urbanist ExtraBold"/>
              <a:buNone/>
              <a:defRPr>
                <a:solidFill>
                  <a:srgbClr val="1919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6"/>
          <p:cNvSpPr txBox="1"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7375E"/>
              </a:buClr>
              <a:buSzPts val="1400"/>
              <a:buNone/>
              <a:defRPr>
                <a:solidFill>
                  <a:srgbClr val="17375E"/>
                </a:solidFill>
              </a:defRPr>
            </a:lvl1pPr>
            <a:lvl2pPr lvl="1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7"/>
          <p:cNvSpPr txBox="1">
            <a:spLocks noGrp="1"/>
          </p:cNvSpPr>
          <p:nvPr>
            <p:ph type="body" idx="1"/>
          </p:nvPr>
        </p:nvSpPr>
        <p:spPr>
          <a:xfrm>
            <a:off x="609600" y="1504951"/>
            <a:ext cx="8001000" cy="30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207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20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and Content">
  <p:cSld name="4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4"/>
          <p:cNvSpPr>
            <a:spLocks noGrp="1"/>
          </p:cNvSpPr>
          <p:nvPr>
            <p:ph type="pic" idx="2"/>
          </p:nvPr>
        </p:nvSpPr>
        <p:spPr>
          <a:xfrm>
            <a:off x="609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4"/>
          <p:cNvSpPr>
            <a:spLocks noGrp="1"/>
          </p:cNvSpPr>
          <p:nvPr>
            <p:ph type="pic" idx="3"/>
          </p:nvPr>
        </p:nvSpPr>
        <p:spPr>
          <a:xfrm>
            <a:off x="1752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4"/>
          <p:cNvSpPr>
            <a:spLocks noGrp="1"/>
          </p:cNvSpPr>
          <p:nvPr>
            <p:ph type="pic" idx="4"/>
          </p:nvPr>
        </p:nvSpPr>
        <p:spPr>
          <a:xfrm>
            <a:off x="2895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4"/>
          <p:cNvSpPr>
            <a:spLocks noGrp="1"/>
          </p:cNvSpPr>
          <p:nvPr>
            <p:ph type="pic" idx="5"/>
          </p:nvPr>
        </p:nvSpPr>
        <p:spPr>
          <a:xfrm>
            <a:off x="609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4"/>
          <p:cNvSpPr>
            <a:spLocks noGrp="1"/>
          </p:cNvSpPr>
          <p:nvPr>
            <p:ph type="pic" idx="6"/>
          </p:nvPr>
        </p:nvSpPr>
        <p:spPr>
          <a:xfrm>
            <a:off x="1752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4"/>
          <p:cNvSpPr>
            <a:spLocks noGrp="1"/>
          </p:cNvSpPr>
          <p:nvPr>
            <p:ph type="pic" idx="7"/>
          </p:nvPr>
        </p:nvSpPr>
        <p:spPr>
          <a:xfrm>
            <a:off x="2895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4"/>
          <p:cNvSpPr>
            <a:spLocks noGrp="1"/>
          </p:cNvSpPr>
          <p:nvPr>
            <p:ph type="pic" idx="8"/>
          </p:nvPr>
        </p:nvSpPr>
        <p:spPr>
          <a:xfrm>
            <a:off x="609600" y="1504951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4"/>
          <p:cNvSpPr>
            <a:spLocks noGrp="1"/>
          </p:cNvSpPr>
          <p:nvPr>
            <p:ph type="pic" idx="9"/>
          </p:nvPr>
        </p:nvSpPr>
        <p:spPr>
          <a:xfrm>
            <a:off x="1752600" y="1504951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4"/>
          <p:cNvSpPr>
            <a:spLocks noGrp="1"/>
          </p:cNvSpPr>
          <p:nvPr>
            <p:ph type="pic" idx="13"/>
          </p:nvPr>
        </p:nvSpPr>
        <p:spPr>
          <a:xfrm>
            <a:off x="2895600" y="15049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Urbanist ExtraBold"/>
              <a:buNone/>
              <a:defRPr>
                <a:solidFill>
                  <a:srgbClr val="703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8"/>
          <p:cNvSpPr>
            <a:spLocks noGrp="1"/>
          </p:cNvSpPr>
          <p:nvPr>
            <p:ph type="pic" idx="2"/>
          </p:nvPr>
        </p:nvSpPr>
        <p:spPr>
          <a:xfrm>
            <a:off x="0" y="1596390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08"/>
          <p:cNvSpPr>
            <a:spLocks noGrp="1"/>
          </p:cNvSpPr>
          <p:nvPr>
            <p:ph type="pic" idx="3"/>
          </p:nvPr>
        </p:nvSpPr>
        <p:spPr>
          <a:xfrm>
            <a:off x="2286000" y="1596390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08"/>
          <p:cNvSpPr>
            <a:spLocks noGrp="1"/>
          </p:cNvSpPr>
          <p:nvPr>
            <p:ph type="pic" idx="4"/>
          </p:nvPr>
        </p:nvSpPr>
        <p:spPr>
          <a:xfrm>
            <a:off x="4572000" y="1595438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08"/>
          <p:cNvSpPr>
            <a:spLocks noGrp="1"/>
          </p:cNvSpPr>
          <p:nvPr>
            <p:ph type="pic" idx="5"/>
          </p:nvPr>
        </p:nvSpPr>
        <p:spPr>
          <a:xfrm>
            <a:off x="6858000" y="1595438"/>
            <a:ext cx="2286000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208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0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9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ourier New"/>
              <a:buChar char="o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209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209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21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1"/>
          <p:cNvSpPr txBox="1">
            <a:spLocks noGrp="1"/>
          </p:cNvSpPr>
          <p:nvPr>
            <p:ph type="body" idx="1"/>
          </p:nvPr>
        </p:nvSpPr>
        <p:spPr>
          <a:xfrm>
            <a:off x="533400" y="16116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211"/>
          <p:cNvSpPr txBox="1">
            <a:spLocks noGrp="1"/>
          </p:cNvSpPr>
          <p:nvPr>
            <p:ph type="body" idx="2"/>
          </p:nvPr>
        </p:nvSpPr>
        <p:spPr>
          <a:xfrm>
            <a:off x="533400" y="18097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211"/>
          <p:cNvSpPr txBox="1">
            <a:spLocks noGrp="1"/>
          </p:cNvSpPr>
          <p:nvPr>
            <p:ph type="body" idx="3"/>
          </p:nvPr>
        </p:nvSpPr>
        <p:spPr>
          <a:xfrm>
            <a:off x="533400" y="26784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211"/>
          <p:cNvSpPr txBox="1">
            <a:spLocks noGrp="1"/>
          </p:cNvSpPr>
          <p:nvPr>
            <p:ph type="body" idx="4"/>
          </p:nvPr>
        </p:nvSpPr>
        <p:spPr>
          <a:xfrm>
            <a:off x="533400" y="28765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211"/>
          <p:cNvSpPr txBox="1">
            <a:spLocks noGrp="1"/>
          </p:cNvSpPr>
          <p:nvPr>
            <p:ph type="body" idx="5"/>
          </p:nvPr>
        </p:nvSpPr>
        <p:spPr>
          <a:xfrm>
            <a:off x="533400" y="37452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211"/>
          <p:cNvSpPr txBox="1">
            <a:spLocks noGrp="1"/>
          </p:cNvSpPr>
          <p:nvPr>
            <p:ph type="body" idx="6"/>
          </p:nvPr>
        </p:nvSpPr>
        <p:spPr>
          <a:xfrm>
            <a:off x="533400" y="39433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211"/>
          <p:cNvSpPr txBox="1">
            <a:spLocks noGrp="1"/>
          </p:cNvSpPr>
          <p:nvPr>
            <p:ph type="body" idx="7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21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2"/>
          <p:cNvSpPr>
            <a:spLocks noGrp="1"/>
          </p:cNvSpPr>
          <p:nvPr>
            <p:ph type="pic" idx="2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12"/>
          <p:cNvSpPr txBox="1"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Urbanist ExtraBold"/>
              <a:buNone/>
              <a:defRPr sz="2400">
                <a:solidFill>
                  <a:srgbClr val="1919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3"/>
          <p:cNvSpPr txBox="1">
            <a:spLocks noGrp="1"/>
          </p:cNvSpPr>
          <p:nvPr>
            <p:ph type="body" idx="1"/>
          </p:nvPr>
        </p:nvSpPr>
        <p:spPr>
          <a:xfrm>
            <a:off x="2825406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213"/>
          <p:cNvSpPr txBox="1">
            <a:spLocks noGrp="1"/>
          </p:cNvSpPr>
          <p:nvPr>
            <p:ph type="body" idx="2"/>
          </p:nvPr>
        </p:nvSpPr>
        <p:spPr>
          <a:xfrm>
            <a:off x="47244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213"/>
          <p:cNvSpPr txBox="1">
            <a:spLocks noGrp="1"/>
          </p:cNvSpPr>
          <p:nvPr>
            <p:ph type="body" idx="3"/>
          </p:nvPr>
        </p:nvSpPr>
        <p:spPr>
          <a:xfrm>
            <a:off x="67056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213"/>
          <p:cNvSpPr txBox="1">
            <a:spLocks noGrp="1"/>
          </p:cNvSpPr>
          <p:nvPr>
            <p:ph type="body" idx="4"/>
          </p:nvPr>
        </p:nvSpPr>
        <p:spPr>
          <a:xfrm>
            <a:off x="7620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213"/>
          <p:cNvSpPr>
            <a:spLocks noGrp="1"/>
          </p:cNvSpPr>
          <p:nvPr>
            <p:ph type="pic" idx="5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213"/>
          <p:cNvSpPr>
            <a:spLocks noGrp="1"/>
          </p:cNvSpPr>
          <p:nvPr>
            <p:ph type="pic" idx="6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213"/>
          <p:cNvSpPr>
            <a:spLocks noGrp="1"/>
          </p:cNvSpPr>
          <p:nvPr>
            <p:ph type="pic" idx="7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213"/>
          <p:cNvSpPr>
            <a:spLocks noGrp="1"/>
          </p:cNvSpPr>
          <p:nvPr>
            <p:ph type="pic" idx="8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213"/>
          <p:cNvSpPr txBox="1">
            <a:spLocks noGrp="1"/>
          </p:cNvSpPr>
          <p:nvPr>
            <p:ph type="body" idx="9"/>
          </p:nvPr>
        </p:nvSpPr>
        <p:spPr>
          <a:xfrm>
            <a:off x="25908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213"/>
          <p:cNvSpPr txBox="1">
            <a:spLocks noGrp="1"/>
          </p:cNvSpPr>
          <p:nvPr>
            <p:ph type="body" idx="13"/>
          </p:nvPr>
        </p:nvSpPr>
        <p:spPr>
          <a:xfrm>
            <a:off x="45720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213"/>
          <p:cNvSpPr txBox="1">
            <a:spLocks noGrp="1"/>
          </p:cNvSpPr>
          <p:nvPr>
            <p:ph type="body" idx="14"/>
          </p:nvPr>
        </p:nvSpPr>
        <p:spPr>
          <a:xfrm>
            <a:off x="65532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213"/>
          <p:cNvSpPr txBox="1">
            <a:spLocks noGrp="1"/>
          </p:cNvSpPr>
          <p:nvPr>
            <p:ph type="body" idx="15"/>
          </p:nvPr>
        </p:nvSpPr>
        <p:spPr>
          <a:xfrm>
            <a:off x="6096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213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21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1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800"/>
              <a:buFont typeface="Urbanist ExtraBold"/>
              <a:buNone/>
              <a:defRPr sz="2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1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5"/>
          <p:cNvSpPr txBox="1">
            <a:spLocks noGrp="1"/>
          </p:cNvSpPr>
          <p:nvPr>
            <p:ph type="body" idx="1"/>
          </p:nvPr>
        </p:nvSpPr>
        <p:spPr>
          <a:xfrm>
            <a:off x="609600" y="1626394"/>
            <a:ext cx="3886200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2" name="Google Shape;452;p215"/>
          <p:cNvSpPr txBox="1">
            <a:spLocks noGrp="1"/>
          </p:cNvSpPr>
          <p:nvPr>
            <p:ph type="body" idx="2"/>
          </p:nvPr>
        </p:nvSpPr>
        <p:spPr>
          <a:xfrm>
            <a:off x="4648200" y="1626394"/>
            <a:ext cx="3886200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3" name="Google Shape;453;p215"/>
          <p:cNvSpPr txBox="1">
            <a:spLocks noGrp="1"/>
          </p:cNvSpPr>
          <p:nvPr>
            <p:ph type="body" idx="3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21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6"/>
          <p:cNvSpPr txBox="1"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7" name="Google Shape;457;p216"/>
          <p:cNvSpPr txBox="1">
            <a:spLocks noGrp="1"/>
          </p:cNvSpPr>
          <p:nvPr>
            <p:ph type="body" idx="2"/>
          </p:nvPr>
        </p:nvSpPr>
        <p:spPr>
          <a:xfrm>
            <a:off x="609600" y="2199084"/>
            <a:ext cx="3887788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8" name="Google Shape;458;p216"/>
          <p:cNvSpPr txBox="1">
            <a:spLocks noGrp="1"/>
          </p:cNvSpPr>
          <p:nvPr>
            <p:ph type="body" idx="3"/>
          </p:nvPr>
        </p:nvSpPr>
        <p:spPr>
          <a:xfrm>
            <a:off x="4645031" y="1719263"/>
            <a:ext cx="396557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9" name="Google Shape;459;p216"/>
          <p:cNvSpPr txBox="1">
            <a:spLocks noGrp="1"/>
          </p:cNvSpPr>
          <p:nvPr>
            <p:ph type="body" idx="4"/>
          </p:nvPr>
        </p:nvSpPr>
        <p:spPr>
          <a:xfrm>
            <a:off x="4645031" y="2199084"/>
            <a:ext cx="3965570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0" name="Google Shape;460;p216"/>
          <p:cNvSpPr txBox="1">
            <a:spLocks noGrp="1"/>
          </p:cNvSpPr>
          <p:nvPr>
            <p:ph type="body" idx="5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21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5"/>
          <p:cNvSpPr>
            <a:spLocks noGrp="1"/>
          </p:cNvSpPr>
          <p:nvPr>
            <p:ph type="pic" idx="2"/>
          </p:nvPr>
        </p:nvSpPr>
        <p:spPr>
          <a:xfrm>
            <a:off x="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5"/>
          <p:cNvSpPr>
            <a:spLocks noGrp="1"/>
          </p:cNvSpPr>
          <p:nvPr>
            <p:ph type="pic" idx="3"/>
          </p:nvPr>
        </p:nvSpPr>
        <p:spPr>
          <a:xfrm>
            <a:off x="26162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5"/>
          <p:cNvSpPr>
            <a:spLocks noGrp="1"/>
          </p:cNvSpPr>
          <p:nvPr>
            <p:ph type="pic" idx="4"/>
          </p:nvPr>
        </p:nvSpPr>
        <p:spPr>
          <a:xfrm>
            <a:off x="52324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5"/>
          <p:cNvSpPr>
            <a:spLocks noGrp="1"/>
          </p:cNvSpPr>
          <p:nvPr>
            <p:ph type="pic" idx="5"/>
          </p:nvPr>
        </p:nvSpPr>
        <p:spPr>
          <a:xfrm>
            <a:off x="78486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5"/>
          <p:cNvSpPr>
            <a:spLocks noGrp="1"/>
          </p:cNvSpPr>
          <p:nvPr>
            <p:ph type="pic" idx="6"/>
          </p:nvPr>
        </p:nvSpPr>
        <p:spPr>
          <a:xfrm>
            <a:off x="13081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55"/>
          <p:cNvSpPr>
            <a:spLocks noGrp="1"/>
          </p:cNvSpPr>
          <p:nvPr>
            <p:ph type="pic" idx="7"/>
          </p:nvPr>
        </p:nvSpPr>
        <p:spPr>
          <a:xfrm>
            <a:off x="39243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55"/>
          <p:cNvSpPr>
            <a:spLocks noGrp="1"/>
          </p:cNvSpPr>
          <p:nvPr>
            <p:ph type="pic" idx="8"/>
          </p:nvPr>
        </p:nvSpPr>
        <p:spPr>
          <a:xfrm>
            <a:off x="65405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5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6"/>
          <p:cNvSpPr>
            <a:spLocks noGrp="1"/>
          </p:cNvSpPr>
          <p:nvPr>
            <p:ph type="pic" idx="2"/>
          </p:nvPr>
        </p:nvSpPr>
        <p:spPr>
          <a:xfrm>
            <a:off x="2209800" y="15769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6"/>
          <p:cNvSpPr>
            <a:spLocks noGrp="1"/>
          </p:cNvSpPr>
          <p:nvPr>
            <p:ph type="pic" idx="3"/>
          </p:nvPr>
        </p:nvSpPr>
        <p:spPr>
          <a:xfrm>
            <a:off x="5257800" y="1572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6"/>
          <p:cNvSpPr>
            <a:spLocks noGrp="1"/>
          </p:cNvSpPr>
          <p:nvPr>
            <p:ph type="pic" idx="4"/>
          </p:nvPr>
        </p:nvSpPr>
        <p:spPr>
          <a:xfrm>
            <a:off x="685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56"/>
          <p:cNvSpPr>
            <a:spLocks noGrp="1"/>
          </p:cNvSpPr>
          <p:nvPr>
            <p:ph type="pic" idx="5"/>
          </p:nvPr>
        </p:nvSpPr>
        <p:spPr>
          <a:xfrm>
            <a:off x="3733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56"/>
          <p:cNvSpPr>
            <a:spLocks noGrp="1"/>
          </p:cNvSpPr>
          <p:nvPr>
            <p:ph type="pic" idx="6"/>
          </p:nvPr>
        </p:nvSpPr>
        <p:spPr>
          <a:xfrm>
            <a:off x="6781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5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7"/>
          <p:cNvSpPr>
            <a:spLocks noGrp="1"/>
          </p:cNvSpPr>
          <p:nvPr>
            <p:ph type="pic" idx="2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157"/>
          <p:cNvSpPr>
            <a:spLocks noGrp="1"/>
          </p:cNvSpPr>
          <p:nvPr>
            <p:ph type="pic" idx="3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157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1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Poppins"/>
              <a:buNone/>
              <a:defRPr sz="2600" b="1" i="0" u="none" strike="noStrike" cap="none">
                <a:solidFill>
                  <a:srgbClr val="4E287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8"/>
          <p:cNvSpPr txBox="1"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oppins"/>
              <a:buChar char="•"/>
              <a:defRPr sz="14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oppins"/>
              <a:buChar char="–"/>
              <a:defRPr sz="12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Poppins"/>
              <a:buChar char="•"/>
              <a:defRPr sz="11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"/>
              <a:buChar char="–"/>
              <a:defRPr sz="105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"/>
              <a:buChar char="»"/>
              <a:defRPr sz="105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2" name="Google Shape;12;p148"/>
          <p:cNvCxnSpPr/>
          <p:nvPr/>
        </p:nvCxnSpPr>
        <p:spPr>
          <a:xfrm>
            <a:off x="633600" y="1200150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1e3fcf3b16d_0_0" descr="Shape, squa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1875" b="21869"/>
          <a:stretch/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3fcf3b16d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e3fcf3b16d_0_0"/>
          <p:cNvSpPr/>
          <p:nvPr/>
        </p:nvSpPr>
        <p:spPr>
          <a:xfrm flipH="1">
            <a:off x="-13372" y="-628650"/>
            <a:ext cx="9592087" cy="6017578"/>
          </a:xfrm>
          <a:custGeom>
            <a:avLst/>
            <a:gdLst/>
            <a:ahLst/>
            <a:cxnLst/>
            <a:rect l="l" t="t" r="r" b="b"/>
            <a:pathLst>
              <a:path w="12297548" h="4441017" extrusionOk="0">
                <a:moveTo>
                  <a:pt x="105548" y="4441017"/>
                </a:moveTo>
                <a:cubicBezTo>
                  <a:pt x="-771907" y="3939944"/>
                  <a:pt x="4106784" y="3388488"/>
                  <a:pt x="4211182" y="1129976"/>
                </a:cubicBezTo>
                <a:cubicBezTo>
                  <a:pt x="4315580" y="-1128536"/>
                  <a:pt x="10542639" y="755172"/>
                  <a:pt x="12297548" y="415467"/>
                </a:cubicBezTo>
                <a:lnTo>
                  <a:pt x="12297548" y="4441017"/>
                </a:lnTo>
                <a:lnTo>
                  <a:pt x="105548" y="4441017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333399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1e3fcf3b16d_0_0"/>
          <p:cNvSpPr/>
          <p:nvPr/>
        </p:nvSpPr>
        <p:spPr>
          <a:xfrm rot="10800000" flipH="1">
            <a:off x="3601047" y="-1"/>
            <a:ext cx="6825139" cy="5141987"/>
          </a:xfrm>
          <a:custGeom>
            <a:avLst/>
            <a:gdLst/>
            <a:ahLst/>
            <a:cxnLst/>
            <a:rect l="l" t="t" r="r" b="b"/>
            <a:pathLst>
              <a:path w="12297548" h="4441017" extrusionOk="0">
                <a:moveTo>
                  <a:pt x="105548" y="4441017"/>
                </a:moveTo>
                <a:cubicBezTo>
                  <a:pt x="-771907" y="3939944"/>
                  <a:pt x="4106784" y="3388488"/>
                  <a:pt x="4211182" y="1129976"/>
                </a:cubicBezTo>
                <a:cubicBezTo>
                  <a:pt x="4315580" y="-1128536"/>
                  <a:pt x="10542639" y="755172"/>
                  <a:pt x="12297548" y="415467"/>
                </a:cubicBezTo>
                <a:lnTo>
                  <a:pt x="12297548" y="4441017"/>
                </a:lnTo>
                <a:lnTo>
                  <a:pt x="105548" y="4441017"/>
                </a:lnTo>
                <a:close/>
              </a:path>
            </a:pathLst>
          </a:custGeom>
          <a:gradFill>
            <a:gsLst>
              <a:gs pos="0">
                <a:srgbClr val="FF3A51">
                  <a:alpha val="9803"/>
                </a:srgbClr>
              </a:gs>
              <a:gs pos="100000">
                <a:srgbClr val="333399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e3fcf3b16d_0_0"/>
          <p:cNvSpPr txBox="1"/>
          <p:nvPr/>
        </p:nvSpPr>
        <p:spPr>
          <a:xfrm>
            <a:off x="841847" y="905679"/>
            <a:ext cx="7712007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Projeto de Classificação de Frutas e Vegetais</a:t>
            </a: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Escola: Atlântico </a:t>
            </a:r>
            <a:r>
              <a:rPr lang="pt-BR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Avanti</a:t>
            </a:r>
            <a:endParaRPr lang="pt-BR" sz="20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0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Alunos: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Arthur Vale Fonseca e Samuel Cassiano de Abreu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16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Conteúdo: Módulo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Atividade: 04 - Projeto Final</a:t>
            </a:r>
            <a:endParaRPr sz="16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sym typeface="Arial"/>
            </a:endParaRPr>
          </a:p>
        </p:txBody>
      </p:sp>
      <p:pic>
        <p:nvPicPr>
          <p:cNvPr id="472" name="Google Shape;472;g1e3fcf3b16d_0_0"/>
          <p:cNvPicPr preferRelativeResize="0"/>
          <p:nvPr/>
        </p:nvPicPr>
        <p:blipFill rotWithShape="1">
          <a:blip r:embed="rId4">
            <a:alphaModFix/>
          </a:blip>
          <a:srcRect l="9211" t="31644" r="8469" b="38489"/>
          <a:stretch/>
        </p:blipFill>
        <p:spPr>
          <a:xfrm>
            <a:off x="7510925" y="177150"/>
            <a:ext cx="1373925" cy="4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3938082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B09DBC-69CA-4574-8B4F-71A089FB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" y="2030181"/>
            <a:ext cx="4027461" cy="26971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0FED08F-20CF-4C2E-A344-35C23397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02" y="1061577"/>
            <a:ext cx="4137498" cy="4081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735248D-41B9-4761-A600-C2DCDEB5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94" y="774970"/>
            <a:ext cx="4891106" cy="4368530"/>
          </a:xfrm>
          <a:prstGeom prst="rect">
            <a:avLst/>
          </a:prstGeom>
        </p:spPr>
      </p:pic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49"/>
            <a:ext cx="3406302" cy="287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Resultado dos Dados nos deixaram intrigados e procuramos analisar para entender melhor a razão desses resultados.</a:t>
            </a: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24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8088549" cy="149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Descobrimos que os dados de Validação eram idênticos aos de Teste.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 Modelo havia decorado todas as respostas do Teste e por esse motivo atingiu o resultado tão alto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3FE9CC-974B-4AC1-AF33-5317DCE85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54" y="2820178"/>
            <a:ext cx="7143935" cy="22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1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481C40-24ED-40D6-9048-0273ECB4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026424"/>
            <a:ext cx="3845889" cy="31170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8B8F7F-92C2-4DB0-815A-912456592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98" y="989614"/>
            <a:ext cx="4290702" cy="41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>
          <a:extLst>
            <a:ext uri="{FF2B5EF4-FFF2-40B4-BE49-F238E27FC236}">
              <a16:creationId xmlns:a16="http://schemas.microsoft.com/office/drawing/2014/main" id="{E6B71C9C-E47D-1196-A505-9A72CAB2E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>
            <a:extLst>
              <a:ext uri="{FF2B5EF4-FFF2-40B4-BE49-F238E27FC236}">
                <a16:creationId xmlns:a16="http://schemas.microsoft.com/office/drawing/2014/main" id="{731B2CF4-485D-6C72-0AB0-9DA52D1F212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2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Selecionamos  10 Classes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>
            <a:extLst>
              <a:ext uri="{FF2B5EF4-FFF2-40B4-BE49-F238E27FC236}">
                <a16:creationId xmlns:a16="http://schemas.microsoft.com/office/drawing/2014/main" id="{B4ED3ED0-06F2-E993-A0E3-E760631A5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C20000-3EC2-E607-503D-2A4A9F31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68" y="1643130"/>
            <a:ext cx="6594231" cy="3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8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2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Selecionamos  10 Classes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719DAD-BA0E-4C59-B807-1E00B1A6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19" y="2105865"/>
            <a:ext cx="6300281" cy="30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6450CA-1A0A-4792-B375-73CE8D2B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9" y="1998162"/>
            <a:ext cx="4339042" cy="3145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8E32A2-D4E5-4A84-A019-E9F370D6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80" y="2059021"/>
            <a:ext cx="4044098" cy="29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49"/>
            <a:ext cx="3406302" cy="287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Resultado Real e Final com a avaliação de 10 Classes de amostras dos.</a:t>
            </a: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lang="en-US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AC8351-01E4-4FE5-8EC8-F6F198AD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60" y="1303506"/>
            <a:ext cx="4971739" cy="38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7cb90af33_0_1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Conclusões</a:t>
            </a:r>
            <a:endParaRPr sz="2200" dirty="0"/>
          </a:p>
        </p:txBody>
      </p:sp>
      <p:sp>
        <p:nvSpPr>
          <p:cNvPr id="502" name="Google Shape;502;g1e7cb90af33_0_11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8226300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INFERÊNCIAS SOBRE O ESTUDO E LIÇÕES APRENDIDAS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 </a:t>
            </a:r>
            <a:r>
              <a:rPr lang="pt-BR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</a:t>
            </a: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modelo continha dados de validação idênticos ao teste;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Os dados no mundo real nem sempre trarão métricas elevadas;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Esses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estudos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poderão ser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aprimorados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refinados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7cb90af33_0_1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pt-BR" sz="1800" b="1" i="0" u="none" strike="noStrike" dirty="0">
                <a:solidFill>
                  <a:srgbClr val="4E2875"/>
                </a:solidFill>
                <a:effectLst/>
                <a:latin typeface="Poppins" panose="020B0604020202020204" charset="0"/>
              </a:rPr>
              <a:t>Referências Bibliográficas</a:t>
            </a:r>
            <a:endParaRPr sz="2200" dirty="0"/>
          </a:p>
        </p:txBody>
      </p:sp>
      <p:sp>
        <p:nvSpPr>
          <p:cNvPr id="502" name="Google Shape;502;g1e7cb90af33_0_11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585298" cy="347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, MobileNetV2,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and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MobileNetV3.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Keras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, Disponível em: &lt;https://keras.io/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api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applications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/&gt; 27 de nov. de 2024.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Simple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MNIST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convnet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Keras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, Disponível em: &lt;https://keras.io/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examples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vision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mnist_convnet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/&gt; 27 de nov. de 2024.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Pyplot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tutorial.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matplotlib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, Disponível em: &lt;https://matplotlib.org/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stable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tutorials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/pyplot.html&gt;. 27 de nov. de 2024.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Uma plataforma completa de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machine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learning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TensorFlow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, Disponível em: &lt;https://www.tensorflow.org/?hl=</a:t>
            </a:r>
            <a:r>
              <a:rPr lang="pt-BR" sz="1200" u="sng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pt-br</a:t>
            </a:r>
            <a:r>
              <a:rPr lang="pt-BR" sz="1200" u="sng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&gt;. Acesso: 27 de nov. de 2024.</a:t>
            </a:r>
            <a:endParaRPr sz="1200"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458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dirty="0" err="1"/>
              <a:t>Sumário</a:t>
            </a:r>
            <a:endParaRPr dirty="0"/>
          </a:p>
        </p:txBody>
      </p:sp>
      <p:sp>
        <p:nvSpPr>
          <p:cNvPr id="478" name="Google Shape;478;p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257800" cy="3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</a:rPr>
              <a:t>Informações do Dataset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endParaRPr sz="175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Métodos da Literatura e Ideias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Métodos da Literatura x Métodos Próprios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endParaRPr sz="175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200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Conclusões</a:t>
            </a:r>
            <a:endParaRPr sz="200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7cb90af33_0_16"/>
          <p:cNvSpPr txBox="1">
            <a:spLocks noGrp="1"/>
          </p:cNvSpPr>
          <p:nvPr>
            <p:ph type="body" idx="16"/>
          </p:nvPr>
        </p:nvSpPr>
        <p:spPr>
          <a:xfrm>
            <a:off x="2366253" y="2070775"/>
            <a:ext cx="4411493" cy="123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OBRIGADO!!!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877128" cy="43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Projeto de Classificação de Frutas e Vegetais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0A047F-36C8-417C-A852-71BD8A19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674272"/>
            <a:ext cx="634365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598268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Dataset contendo imagens de Frutas e Vegetais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Imagens coletadas e geradas através do Bing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Motivação: Desenvolver um aplicativo capaz de reconhecer alimentos a partir de fotografias para sugerir receitas que podem ser preparadas com os ingredientes identificados.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Objetivo geral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 Analisar informações do Dataset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Apresentar métodos da literatura, ideias e métodos próprios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B2A00FC-36E3-4781-9E37-07D8928E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03" y="1243826"/>
            <a:ext cx="1622278" cy="29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2748064" y="1269865"/>
            <a:ext cx="3769468" cy="61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DISTRIBUIÇÃO GERAL DAS CLASSES: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8EF9D4-13D7-463F-A5A8-A2DBA3E5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0" y="1697899"/>
            <a:ext cx="6906638" cy="34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1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 err="1"/>
              <a:t>Metodologia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2939374" cy="154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Informações Esperadas: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Total de 4320 imagens: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3600 separadas para treino;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 para validação;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 para teste.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330C14-F272-431F-919E-E9C68C07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17" y="2137218"/>
            <a:ext cx="4685489" cy="2702263"/>
          </a:xfrm>
          <a:prstGeom prst="rect">
            <a:avLst/>
          </a:prstGeom>
        </p:spPr>
      </p:pic>
      <p:sp>
        <p:nvSpPr>
          <p:cNvPr id="11" name="Google Shape;484;g25e1a74850f_0_0">
            <a:extLst>
              <a:ext uri="{FF2B5EF4-FFF2-40B4-BE49-F238E27FC236}">
                <a16:creationId xmlns:a16="http://schemas.microsoft.com/office/drawing/2014/main" id="{B9DBB3A2-7198-4795-BC02-7139601C2FF8}"/>
              </a:ext>
            </a:extLst>
          </p:cNvPr>
          <p:cNvSpPr txBox="1">
            <a:spLocks/>
          </p:cNvSpPr>
          <p:nvPr/>
        </p:nvSpPr>
        <p:spPr>
          <a:xfrm>
            <a:off x="5071353" y="1276350"/>
            <a:ext cx="3009090" cy="6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Informações Encontradas: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81DA66-42FD-4245-8AAE-8B45AD37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9" y="2571750"/>
            <a:ext cx="2582694" cy="22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4599562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MobileNetV2</a:t>
            </a:r>
          </a:p>
          <a:p>
            <a:pPr marL="171450" indent="-171450">
              <a:spcBef>
                <a:spcPts val="0"/>
              </a:spcBef>
              <a:buSzPts val="1100"/>
              <a:buFontTx/>
              <a:buChar char="-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(CNN) projetada para ser leve e eficiente, tornando-a adequada para dispositivos móveis e embarcados.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Arquitetura: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Blocos Residuais Invertidos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Expansão Linear com Conexões Residuais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Aplicações: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Classificação de imagens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Detecção de objetos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Segmentação semântica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Reconhecimento facial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Eficiente e leve que é adequada para uma variedade de aplicações de visão computacional, especialmente em dispositivos móveis e embarcados.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4A4EF9-53B2-46CA-969A-FB6FC4E2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31" y="860950"/>
            <a:ext cx="4974076" cy="38444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35479B-D419-4849-962B-F703A50475D0}"/>
              </a:ext>
            </a:extLst>
          </p:cNvPr>
          <p:cNvSpPr/>
          <p:nvPr/>
        </p:nvSpPr>
        <p:spPr>
          <a:xfrm>
            <a:off x="8146104" y="2723744"/>
            <a:ext cx="871436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Classification</a:t>
            </a:r>
            <a:endParaRPr lang="pt-BR" sz="8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9286679-29C0-4691-A23A-5CF506343C4E}"/>
              </a:ext>
            </a:extLst>
          </p:cNvPr>
          <p:cNvSpPr/>
          <p:nvPr/>
        </p:nvSpPr>
        <p:spPr>
          <a:xfrm>
            <a:off x="8146104" y="3326859"/>
            <a:ext cx="838200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Detection</a:t>
            </a:r>
            <a:endParaRPr lang="pt-BR" sz="80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5D58D65-7DF6-4E65-8318-FEFB415D072E}"/>
              </a:ext>
            </a:extLst>
          </p:cNvPr>
          <p:cNvSpPr/>
          <p:nvPr/>
        </p:nvSpPr>
        <p:spPr>
          <a:xfrm>
            <a:off x="8112868" y="3929974"/>
            <a:ext cx="871436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Segmentation</a:t>
            </a:r>
            <a:endParaRPr lang="pt-BR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3490609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Vantagens: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Leve e eficiente: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Alta precisão: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Rápida inferência: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Fácil de implantar: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Limitações: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Menos preciso em tarefas complexas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Sensível a mudanças na resolução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Eficiente e leve que é adequada para uma variedade de aplicações de visão computacional, especialmente em dispositivos móveis e embarcados.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39BC9F-A1B6-4340-86D8-180ECE7E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19" y="1352705"/>
            <a:ext cx="5087567" cy="25144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248267-87F9-40D2-BC02-5D3A177B5B4C}"/>
              </a:ext>
            </a:extLst>
          </p:cNvPr>
          <p:cNvSpPr txBox="1"/>
          <p:nvPr/>
        </p:nvSpPr>
        <p:spPr>
          <a:xfrm>
            <a:off x="4390418" y="3826213"/>
            <a:ext cx="4182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</a:rPr>
              <a:t>Imagine um funil que se alarga e volta a se estreitar, deixando passar só o essencial.</a:t>
            </a: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195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4450404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MobileNetV3</a:t>
            </a:r>
          </a:p>
          <a:p>
            <a:pPr marL="171450" indent="-171450">
              <a:spcBef>
                <a:spcPts val="0"/>
              </a:spcBef>
              <a:buSzPts val="1100"/>
              <a:buFontTx/>
              <a:buChar char="-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Versão ainda mais refinada e eficiente, construída com base nas lições aprendidas com as versões anteriores e incorporando novas técnicas.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MobileNetV3-Large e MobileNetV3-Small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Arquitetura: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Automated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Neural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Architecture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Search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(NAS)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 (Squeeze-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and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Excitation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) Modules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Otimizações práticas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Atualizações no uso de ativação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Aplicações: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Classificação de imagens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Detecção de objetos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Segmentação semântica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Reconhecimento facial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03FA42-B129-4681-9290-4823247B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83" y="2856587"/>
            <a:ext cx="6159553" cy="22082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A7BE78F-5A1E-474E-B3EB-C5094CED930A}"/>
              </a:ext>
            </a:extLst>
          </p:cNvPr>
          <p:cNvSpPr txBox="1"/>
          <p:nvPr/>
        </p:nvSpPr>
        <p:spPr>
          <a:xfrm>
            <a:off x="5849566" y="2212580"/>
            <a:ext cx="3210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Roboto Light"/>
              </a:rPr>
              <a:t>Carro híbrido que alterna entre o motor elétrico e a gasolina dependendo da necessidade, economizando combustível.</a:t>
            </a:r>
          </a:p>
        </p:txBody>
      </p:sp>
    </p:spTree>
    <p:extLst>
      <p:ext uri="{BB962C8B-B14F-4D97-AF65-F5344CB8AC3E}">
        <p14:creationId xmlns:p14="http://schemas.microsoft.com/office/powerpoint/2010/main" val="419613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8369D"/>
      </a:accent1>
      <a:accent2>
        <a:srgbClr val="431961"/>
      </a:accent2>
      <a:accent3>
        <a:srgbClr val="BD4CFF"/>
      </a:accent3>
      <a:accent4>
        <a:srgbClr val="F46E6E"/>
      </a:accent4>
      <a:accent5>
        <a:srgbClr val="7A00C6"/>
      </a:accent5>
      <a:accent6>
        <a:srgbClr val="F0B90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695</Words>
  <Application>Microsoft Office PowerPoint</Application>
  <PresentationFormat>Apresentação na tela (16:9)</PresentationFormat>
  <Paragraphs>156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5" baseType="lpstr">
      <vt:lpstr>Poppins Light</vt:lpstr>
      <vt:lpstr>Urbanist Light</vt:lpstr>
      <vt:lpstr>Roboto Light</vt:lpstr>
      <vt:lpstr>Roboto Slab Light</vt:lpstr>
      <vt:lpstr>Roboto Slab</vt:lpstr>
      <vt:lpstr>Courier New</vt:lpstr>
      <vt:lpstr>Calibri</vt:lpstr>
      <vt:lpstr>Poppins</vt:lpstr>
      <vt:lpstr>Rockwell</vt:lpstr>
      <vt:lpstr>Open Sans</vt:lpstr>
      <vt:lpstr>Urbanist ExtraBold</vt:lpstr>
      <vt:lpstr>Arial</vt:lpstr>
      <vt:lpstr>Arial Black</vt:lpstr>
      <vt:lpstr>Libre Franklin Medium</vt:lpstr>
      <vt:lpstr>Office Theme</vt:lpstr>
      <vt:lpstr>Apresentação do PowerPoint</vt:lpstr>
      <vt:lpstr>Sumário</vt:lpstr>
      <vt:lpstr>Introdução</vt:lpstr>
      <vt:lpstr>Introdução</vt:lpstr>
      <vt:lpstr>Introdução</vt:lpstr>
      <vt:lpstr>Metodologia</vt:lpstr>
      <vt:lpstr>Metodologia</vt:lpstr>
      <vt:lpstr>Metodologia</vt:lpstr>
      <vt:lpstr>Metodologia</vt:lpstr>
      <vt:lpstr>Resultados MobileNetV2</vt:lpstr>
      <vt:lpstr>Resultados MobileNetV2</vt:lpstr>
      <vt:lpstr>Resultados MobileNetV2</vt:lpstr>
      <vt:lpstr>Resultados MobileNetV3</vt:lpstr>
      <vt:lpstr>Resultados MobileNetV3</vt:lpstr>
      <vt:lpstr>Resultados MobileNetV3</vt:lpstr>
      <vt:lpstr>Resultados MobileNetV3</vt:lpstr>
      <vt:lpstr>Resultados MobileNetV3</vt:lpstr>
      <vt:lpstr>Conclusões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adrienne.reynolds</dc:creator>
  <cp:lastModifiedBy>Samuel Abreu</cp:lastModifiedBy>
  <cp:revision>45</cp:revision>
  <dcterms:created xsi:type="dcterms:W3CDTF">2013-04-14T18:18:29Z</dcterms:created>
  <dcterms:modified xsi:type="dcterms:W3CDTF">2024-11-30T21:51:43Z</dcterms:modified>
</cp:coreProperties>
</file>